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82" r:id="rId6"/>
    <p:sldId id="283" r:id="rId7"/>
    <p:sldId id="284" r:id="rId8"/>
    <p:sldId id="285" r:id="rId9"/>
    <p:sldId id="286" r:id="rId10"/>
  </p:sldIdLst>
  <p:sldSz cx="12192000" cy="6858000"/>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F5DFCB-A379-4201-A735-7AB493C0B05A}" v="84" dt="2019-08-21T09:37:38.8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4" autoAdjust="0"/>
    <p:restoredTop sz="94660"/>
  </p:normalViewPr>
  <p:slideViewPr>
    <p:cSldViewPr snapToGrid="0">
      <p:cViewPr varScale="1">
        <p:scale>
          <a:sx n="111" d="100"/>
          <a:sy n="111" d="100"/>
        </p:scale>
        <p:origin x="22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24" Type="http://schemas.microsoft.com/office/2015/10/relationships/revisionInfo" Target="revisionInfo.xml"/><Relationship Id="rId5" Type="http://schemas.openxmlformats.org/officeDocument/2006/relationships/slide" Target="slides/slide1.xml"/><Relationship Id="rId23"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Трифонова Марина Михайловна" userId="448ee242-0d63-45d3-9d03-3a689b7074d5" providerId="ADAL" clId="{A4F5DFCB-A379-4201-A735-7AB493C0B05A}"/>
    <pc:docChg chg="undo custSel mod addSld delSld modSld modMainMaster">
      <pc:chgData name="Трифонова Марина Михайловна" userId="448ee242-0d63-45d3-9d03-3a689b7074d5" providerId="ADAL" clId="{A4F5DFCB-A379-4201-A735-7AB493C0B05A}" dt="2019-08-21T09:38:20.817" v="1356" actId="2696"/>
      <pc:docMkLst>
        <pc:docMk/>
      </pc:docMkLst>
      <pc:sldChg chg="modSp">
        <pc:chgData name="Трифонова Марина Михайловна" userId="448ee242-0d63-45d3-9d03-3a689b7074d5" providerId="ADAL" clId="{A4F5DFCB-A379-4201-A735-7AB493C0B05A}" dt="2019-08-21T07:58:56.731" v="41" actId="27636"/>
        <pc:sldMkLst>
          <pc:docMk/>
          <pc:sldMk cId="1307568243" sldId="256"/>
        </pc:sldMkLst>
        <pc:spChg chg="mod">
          <ac:chgData name="Трифонова Марина Михайловна" userId="448ee242-0d63-45d3-9d03-3a689b7074d5" providerId="ADAL" clId="{A4F5DFCB-A379-4201-A735-7AB493C0B05A}" dt="2019-08-21T07:58:56.731" v="41" actId="27636"/>
          <ac:spMkLst>
            <pc:docMk/>
            <pc:sldMk cId="1307568243" sldId="256"/>
            <ac:spMk id="2" creationId="{BAD38987-6392-41F1-B5DE-8D162231ABE8}"/>
          </ac:spMkLst>
        </pc:spChg>
      </pc:sldChg>
      <pc:sldChg chg="modSp setBg">
        <pc:chgData name="Трифонова Марина Михайловна" userId="448ee242-0d63-45d3-9d03-3a689b7074d5" providerId="ADAL" clId="{A4F5DFCB-A379-4201-A735-7AB493C0B05A}" dt="2019-08-21T09:22:50.850" v="1304"/>
        <pc:sldMkLst>
          <pc:docMk/>
          <pc:sldMk cId="1738028485" sldId="276"/>
        </pc:sldMkLst>
        <pc:spChg chg="mod">
          <ac:chgData name="Трифонова Марина Михайловна" userId="448ee242-0d63-45d3-9d03-3a689b7074d5" providerId="ADAL" clId="{A4F5DFCB-A379-4201-A735-7AB493C0B05A}" dt="2019-08-21T09:20:12.960" v="1302" actId="20577"/>
          <ac:spMkLst>
            <pc:docMk/>
            <pc:sldMk cId="1738028485" sldId="276"/>
            <ac:spMk id="3" creationId="{D6CD1128-BADB-4BFF-922B-80BDAA9AFF05}"/>
          </ac:spMkLst>
        </pc:spChg>
      </pc:sldChg>
      <pc:sldChg chg="addSp delSp modSp add">
        <pc:chgData name="Трифонова Марина Михайловна" userId="448ee242-0d63-45d3-9d03-3a689b7074d5" providerId="ADAL" clId="{A4F5DFCB-A379-4201-A735-7AB493C0B05A}" dt="2019-08-21T09:21:01.823" v="1303" actId="114"/>
        <pc:sldMkLst>
          <pc:docMk/>
          <pc:sldMk cId="503996275" sldId="277"/>
        </pc:sldMkLst>
        <pc:spChg chg="del">
          <ac:chgData name="Трифонова Марина Михайловна" userId="448ee242-0d63-45d3-9d03-3a689b7074d5" providerId="ADAL" clId="{A4F5DFCB-A379-4201-A735-7AB493C0B05A}" dt="2019-08-21T07:57:28.470" v="1"/>
          <ac:spMkLst>
            <pc:docMk/>
            <pc:sldMk cId="503996275" sldId="277"/>
            <ac:spMk id="2" creationId="{93B0CC93-C802-47B4-8B6F-FF4AB1F21D36}"/>
          </ac:spMkLst>
        </pc:spChg>
        <pc:spChg chg="del">
          <ac:chgData name="Трифонова Марина Михайловна" userId="448ee242-0d63-45d3-9d03-3a689b7074d5" providerId="ADAL" clId="{A4F5DFCB-A379-4201-A735-7AB493C0B05A}" dt="2019-08-21T07:57:28.470" v="1"/>
          <ac:spMkLst>
            <pc:docMk/>
            <pc:sldMk cId="503996275" sldId="277"/>
            <ac:spMk id="3" creationId="{9A9EEE54-F659-450D-B444-982E16379054}"/>
          </ac:spMkLst>
        </pc:spChg>
        <pc:spChg chg="add del mod">
          <ac:chgData name="Трифонова Марина Михайловна" userId="448ee242-0d63-45d3-9d03-3a689b7074d5" providerId="ADAL" clId="{A4F5DFCB-A379-4201-A735-7AB493C0B05A}" dt="2019-08-21T08:00:17.852" v="67"/>
          <ac:spMkLst>
            <pc:docMk/>
            <pc:sldMk cId="503996275" sldId="277"/>
            <ac:spMk id="4" creationId="{B21A1C1A-9BB6-4ACC-BF95-3D9FD8EAB07D}"/>
          </ac:spMkLst>
        </pc:spChg>
        <pc:spChg chg="add del mod">
          <ac:chgData name="Трифонова Марина Михайловна" userId="448ee242-0d63-45d3-9d03-3a689b7074d5" providerId="ADAL" clId="{A4F5DFCB-A379-4201-A735-7AB493C0B05A}" dt="2019-08-21T08:00:25.630" v="69"/>
          <ac:spMkLst>
            <pc:docMk/>
            <pc:sldMk cId="503996275" sldId="277"/>
            <ac:spMk id="5" creationId="{3CC6967F-A37F-4E82-AB6A-5A33B59F4738}"/>
          </ac:spMkLst>
        </pc:spChg>
        <pc:spChg chg="add del mod">
          <ac:chgData name="Трифонова Марина Михайловна" userId="448ee242-0d63-45d3-9d03-3a689b7074d5" providerId="ADAL" clId="{A4F5DFCB-A379-4201-A735-7AB493C0B05A}" dt="2019-08-21T08:00:29.002" v="70"/>
          <ac:spMkLst>
            <pc:docMk/>
            <pc:sldMk cId="503996275" sldId="277"/>
            <ac:spMk id="6" creationId="{08156FEA-0F58-4DC0-9A3E-F4C7A5A4D0EF}"/>
          </ac:spMkLst>
        </pc:spChg>
        <pc:spChg chg="add del mod">
          <ac:chgData name="Трифонова Марина Михайловна" userId="448ee242-0d63-45d3-9d03-3a689b7074d5" providerId="ADAL" clId="{A4F5DFCB-A379-4201-A735-7AB493C0B05A}" dt="2019-08-21T08:00:22.291" v="68"/>
          <ac:spMkLst>
            <pc:docMk/>
            <pc:sldMk cId="503996275" sldId="277"/>
            <ac:spMk id="7" creationId="{3CB4EF18-EE3D-4207-ABFA-5A3D003B3140}"/>
          </ac:spMkLst>
        </pc:spChg>
        <pc:spChg chg="add del mod">
          <ac:chgData name="Трифонова Марина Михайловна" userId="448ee242-0d63-45d3-9d03-3a689b7074d5" providerId="ADAL" clId="{A4F5DFCB-A379-4201-A735-7AB493C0B05A}" dt="2019-08-21T08:19:19.864" v="778"/>
          <ac:spMkLst>
            <pc:docMk/>
            <pc:sldMk cId="503996275" sldId="277"/>
            <ac:spMk id="8" creationId="{EB43BC98-8C15-46A5-8B3D-6F3B8A52F8D3}"/>
          </ac:spMkLst>
        </pc:spChg>
        <pc:spChg chg="add mod">
          <ac:chgData name="Трифонова Марина Михайловна" userId="448ee242-0d63-45d3-9d03-3a689b7074d5" providerId="ADAL" clId="{A4F5DFCB-A379-4201-A735-7AB493C0B05A}" dt="2019-08-21T08:44:10.758" v="998" actId="14100"/>
          <ac:spMkLst>
            <pc:docMk/>
            <pc:sldMk cId="503996275" sldId="277"/>
            <ac:spMk id="9" creationId="{0F1B8E06-FB2B-4F8F-8930-02B64EF94E36}"/>
          </ac:spMkLst>
        </pc:spChg>
        <pc:spChg chg="add del mod">
          <ac:chgData name="Трифонова Марина Михайловна" userId="448ee242-0d63-45d3-9d03-3a689b7074d5" providerId="ADAL" clId="{A4F5DFCB-A379-4201-A735-7AB493C0B05A}" dt="2019-08-21T08:43:39.119" v="990"/>
          <ac:spMkLst>
            <pc:docMk/>
            <pc:sldMk cId="503996275" sldId="277"/>
            <ac:spMk id="10" creationId="{4FD20F42-B2F5-4E3C-BD86-593709216E57}"/>
          </ac:spMkLst>
        </pc:spChg>
        <pc:spChg chg="add mod">
          <ac:chgData name="Трифонова Марина Михайловна" userId="448ee242-0d63-45d3-9d03-3a689b7074d5" providerId="ADAL" clId="{A4F5DFCB-A379-4201-A735-7AB493C0B05A}" dt="2019-08-21T09:21:01.823" v="1303" actId="114"/>
          <ac:spMkLst>
            <pc:docMk/>
            <pc:sldMk cId="503996275" sldId="277"/>
            <ac:spMk id="11" creationId="{BF2548BF-1FE8-47CF-A7D4-63E16453BFD7}"/>
          </ac:spMkLst>
        </pc:spChg>
        <pc:spChg chg="add mod">
          <ac:chgData name="Трифонова Марина Михайловна" userId="448ee242-0d63-45d3-9d03-3a689b7074d5" providerId="ADAL" clId="{A4F5DFCB-A379-4201-A735-7AB493C0B05A}" dt="2019-08-21T09:16:09.189" v="1300" actId="255"/>
          <ac:spMkLst>
            <pc:docMk/>
            <pc:sldMk cId="503996275" sldId="277"/>
            <ac:spMk id="12" creationId="{89AC4639-FBB9-4226-8DA3-D345FE7A9F52}"/>
          </ac:spMkLst>
        </pc:spChg>
      </pc:sldChg>
      <pc:sldChg chg="addSp delSp modSp add">
        <pc:chgData name="Трифонова Марина Михайловна" userId="448ee242-0d63-45d3-9d03-3a689b7074d5" providerId="ADAL" clId="{A4F5DFCB-A379-4201-A735-7AB493C0B05A}" dt="2019-08-21T08:30:45.515" v="902" actId="207"/>
        <pc:sldMkLst>
          <pc:docMk/>
          <pc:sldMk cId="2163690469" sldId="278"/>
        </pc:sldMkLst>
        <pc:spChg chg="del">
          <ac:chgData name="Трифонова Марина Михайловна" userId="448ee242-0d63-45d3-9d03-3a689b7074d5" providerId="ADAL" clId="{A4F5DFCB-A379-4201-A735-7AB493C0B05A}" dt="2019-08-21T08:19:01.797" v="775"/>
          <ac:spMkLst>
            <pc:docMk/>
            <pc:sldMk cId="2163690469" sldId="278"/>
            <ac:spMk id="2" creationId="{70145A9E-AE49-4C00-8E60-364C3A86ABA4}"/>
          </ac:spMkLst>
        </pc:spChg>
        <pc:spChg chg="del mod">
          <ac:chgData name="Трифонова Марина Михайловна" userId="448ee242-0d63-45d3-9d03-3a689b7074d5" providerId="ADAL" clId="{A4F5DFCB-A379-4201-A735-7AB493C0B05A}" dt="2019-08-21T08:19:39.245" v="783"/>
          <ac:spMkLst>
            <pc:docMk/>
            <pc:sldMk cId="2163690469" sldId="278"/>
            <ac:spMk id="3" creationId="{C82E6139-E8CC-4782-AFC3-F32EF57D5D5B}"/>
          </ac:spMkLst>
        </pc:spChg>
        <pc:spChg chg="add del">
          <ac:chgData name="Трифонова Марина Михайловна" userId="448ee242-0d63-45d3-9d03-3a689b7074d5" providerId="ADAL" clId="{A4F5DFCB-A379-4201-A735-7AB493C0B05A}" dt="2019-08-21T08:19:32.424" v="781"/>
          <ac:spMkLst>
            <pc:docMk/>
            <pc:sldMk cId="2163690469" sldId="278"/>
            <ac:spMk id="4" creationId="{9A8768CE-A981-4F75-80D4-D1280A82E43A}"/>
          </ac:spMkLst>
        </pc:spChg>
        <pc:spChg chg="add del mod">
          <ac:chgData name="Трифонова Марина Михайловна" userId="448ee242-0d63-45d3-9d03-3a689b7074d5" providerId="ADAL" clId="{A4F5DFCB-A379-4201-A735-7AB493C0B05A}" dt="2019-08-21T08:24:00.838" v="846"/>
          <ac:spMkLst>
            <pc:docMk/>
            <pc:sldMk cId="2163690469" sldId="278"/>
            <ac:spMk id="5" creationId="{21CD755D-4276-4EFE-BFA7-119735983F20}"/>
          </ac:spMkLst>
        </pc:spChg>
        <pc:spChg chg="add del mod">
          <ac:chgData name="Трифонова Марина Михайловна" userId="448ee242-0d63-45d3-9d03-3a689b7074d5" providerId="ADAL" clId="{A4F5DFCB-A379-4201-A735-7AB493C0B05A}" dt="2019-08-21T08:24:18.908" v="849"/>
          <ac:spMkLst>
            <pc:docMk/>
            <pc:sldMk cId="2163690469" sldId="278"/>
            <ac:spMk id="6" creationId="{E2887D53-CF0A-42B7-9D4F-7EC91ED11A61}"/>
          </ac:spMkLst>
        </pc:spChg>
        <pc:spChg chg="add del mod">
          <ac:chgData name="Трифонова Марина Михайловна" userId="448ee242-0d63-45d3-9d03-3a689b7074d5" providerId="ADAL" clId="{A4F5DFCB-A379-4201-A735-7AB493C0B05A}" dt="2019-08-21T08:24:29.972" v="852"/>
          <ac:spMkLst>
            <pc:docMk/>
            <pc:sldMk cId="2163690469" sldId="278"/>
            <ac:spMk id="7" creationId="{BD11C539-0A6B-4E3A-ABBA-2AD2661530C9}"/>
          </ac:spMkLst>
        </pc:spChg>
        <pc:spChg chg="add mod">
          <ac:chgData name="Трифонова Марина Михайловна" userId="448ee242-0d63-45d3-9d03-3a689b7074d5" providerId="ADAL" clId="{A4F5DFCB-A379-4201-A735-7AB493C0B05A}" dt="2019-08-21T08:27:04.701" v="875" actId="255"/>
          <ac:spMkLst>
            <pc:docMk/>
            <pc:sldMk cId="2163690469" sldId="278"/>
            <ac:spMk id="10" creationId="{B97985C0-5AC5-4EF1-BC90-8D21CE9ED664}"/>
          </ac:spMkLst>
        </pc:spChg>
        <pc:spChg chg="add mod">
          <ac:chgData name="Трифонова Марина Михайловна" userId="448ee242-0d63-45d3-9d03-3a689b7074d5" providerId="ADAL" clId="{A4F5DFCB-A379-4201-A735-7AB493C0B05A}" dt="2019-08-21T08:30:27.361" v="900" actId="14100"/>
          <ac:spMkLst>
            <pc:docMk/>
            <pc:sldMk cId="2163690469" sldId="278"/>
            <ac:spMk id="11" creationId="{A1F3D2A4-65C8-4D9D-BE56-057D74732367}"/>
          </ac:spMkLst>
        </pc:spChg>
        <pc:spChg chg="add mod">
          <ac:chgData name="Трифонова Марина Михайловна" userId="448ee242-0d63-45d3-9d03-3a689b7074d5" providerId="ADAL" clId="{A4F5DFCB-A379-4201-A735-7AB493C0B05A}" dt="2019-08-21T08:30:45.515" v="902" actId="207"/>
          <ac:spMkLst>
            <pc:docMk/>
            <pc:sldMk cId="2163690469" sldId="278"/>
            <ac:spMk id="12" creationId="{185D2D50-BE6F-4E82-9A22-BDB087CE9FCD}"/>
          </ac:spMkLst>
        </pc:spChg>
        <pc:picChg chg="add mod">
          <ac:chgData name="Трифонова Марина Михайловна" userId="448ee242-0d63-45d3-9d03-3a689b7074d5" providerId="ADAL" clId="{A4F5DFCB-A379-4201-A735-7AB493C0B05A}" dt="2019-08-21T08:27:49.239" v="881" actId="1076"/>
          <ac:picMkLst>
            <pc:docMk/>
            <pc:sldMk cId="2163690469" sldId="278"/>
            <ac:picMk id="9" creationId="{A1FE38CC-568B-430F-AAB4-E5DA005690D9}"/>
          </ac:picMkLst>
        </pc:picChg>
      </pc:sldChg>
      <pc:sldChg chg="delSp modSp add">
        <pc:chgData name="Трифонова Марина Михайловна" userId="448ee242-0d63-45d3-9d03-3a689b7074d5" providerId="ADAL" clId="{A4F5DFCB-A379-4201-A735-7AB493C0B05A}" dt="2019-08-21T09:14:14.870" v="1282" actId="113"/>
        <pc:sldMkLst>
          <pc:docMk/>
          <pc:sldMk cId="1919407719" sldId="279"/>
        </pc:sldMkLst>
        <pc:spChg chg="mod">
          <ac:chgData name="Трифонова Марина Михайловна" userId="448ee242-0d63-45d3-9d03-3a689b7074d5" providerId="ADAL" clId="{A4F5DFCB-A379-4201-A735-7AB493C0B05A}" dt="2019-08-21T08:58:09.987" v="1004"/>
          <ac:spMkLst>
            <pc:docMk/>
            <pc:sldMk cId="1919407719" sldId="279"/>
            <ac:spMk id="9" creationId="{0F1B8E06-FB2B-4F8F-8930-02B64EF94E36}"/>
          </ac:spMkLst>
        </pc:spChg>
        <pc:spChg chg="del">
          <ac:chgData name="Трифонова Марина Михайловна" userId="448ee242-0d63-45d3-9d03-3a689b7074d5" providerId="ADAL" clId="{A4F5DFCB-A379-4201-A735-7AB493C0B05A}" dt="2019-08-21T09:12:05.524" v="1265"/>
          <ac:spMkLst>
            <pc:docMk/>
            <pc:sldMk cId="1919407719" sldId="279"/>
            <ac:spMk id="11" creationId="{BF2548BF-1FE8-47CF-A7D4-63E16453BFD7}"/>
          </ac:spMkLst>
        </pc:spChg>
        <pc:spChg chg="mod">
          <ac:chgData name="Трифонова Марина Михайловна" userId="448ee242-0d63-45d3-9d03-3a689b7074d5" providerId="ADAL" clId="{A4F5DFCB-A379-4201-A735-7AB493C0B05A}" dt="2019-08-21T09:14:14.870" v="1282" actId="113"/>
          <ac:spMkLst>
            <pc:docMk/>
            <pc:sldMk cId="1919407719" sldId="279"/>
            <ac:spMk id="12" creationId="{89AC4639-FBB9-4226-8DA3-D345FE7A9F52}"/>
          </ac:spMkLst>
        </pc:spChg>
      </pc:sldChg>
      <pc:sldChg chg="addSp delSp modSp add del mod setBg">
        <pc:chgData name="Трифонова Марина Михайловна" userId="448ee242-0d63-45d3-9d03-3a689b7074d5" providerId="ADAL" clId="{A4F5DFCB-A379-4201-A735-7AB493C0B05A}" dt="2019-08-21T09:38:20.817" v="1356" actId="2696"/>
        <pc:sldMkLst>
          <pc:docMk/>
          <pc:sldMk cId="2266500972" sldId="280"/>
        </pc:sldMkLst>
        <pc:spChg chg="add del">
          <ac:chgData name="Трифонова Марина Михайловна" userId="448ee242-0d63-45d3-9d03-3a689b7074d5" providerId="ADAL" clId="{A4F5DFCB-A379-4201-A735-7AB493C0B05A}" dt="2019-08-21T09:34:37.996" v="1340" actId="26606"/>
          <ac:spMkLst>
            <pc:docMk/>
            <pc:sldMk cId="2266500972" sldId="280"/>
            <ac:spMk id="7" creationId="{A2509F26-B5DC-4BA7-B476-4CB044237A2E}"/>
          </ac:spMkLst>
        </pc:spChg>
        <pc:spChg chg="add del">
          <ac:chgData name="Трифонова Марина Михайловна" userId="448ee242-0d63-45d3-9d03-3a689b7074d5" providerId="ADAL" clId="{A4F5DFCB-A379-4201-A735-7AB493C0B05A}" dt="2019-08-21T09:29:16.996" v="1311" actId="26606"/>
          <ac:spMkLst>
            <pc:docMk/>
            <pc:sldMk cId="2266500972" sldId="280"/>
            <ac:spMk id="8" creationId="{A2509F26-B5DC-4BA7-B476-4CB044237A2E}"/>
          </ac:spMkLst>
        </pc:spChg>
        <pc:spChg chg="add del">
          <ac:chgData name="Трифонова Марина Михайловна" userId="448ee242-0d63-45d3-9d03-3a689b7074d5" providerId="ADAL" clId="{A4F5DFCB-A379-4201-A735-7AB493C0B05A}" dt="2019-08-21T09:34:29.106" v="1336" actId="26606"/>
          <ac:spMkLst>
            <pc:docMk/>
            <pc:sldMk cId="2266500972" sldId="280"/>
            <ac:spMk id="9" creationId="{A4D1609B-102A-4C77-86A2-ACB29FB96D59}"/>
          </ac:spMkLst>
        </pc:spChg>
        <pc:spChg chg="add del">
          <ac:chgData name="Трифонова Марина Михайловна" userId="448ee242-0d63-45d3-9d03-3a689b7074d5" providerId="ADAL" clId="{A4F5DFCB-A379-4201-A735-7AB493C0B05A}" dt="2019-08-21T09:29:16.996" v="1311" actId="26606"/>
          <ac:spMkLst>
            <pc:docMk/>
            <pc:sldMk cId="2266500972" sldId="280"/>
            <ac:spMk id="10" creationId="{DB103EB1-B135-4526-B883-33228FC27FF1}"/>
          </ac:spMkLst>
        </pc:spChg>
        <pc:spChg chg="add del">
          <ac:chgData name="Трифонова Марина Михайловна" userId="448ee242-0d63-45d3-9d03-3a689b7074d5" providerId="ADAL" clId="{A4F5DFCB-A379-4201-A735-7AB493C0B05A}" dt="2019-08-21T09:34:29.106" v="1336" actId="26606"/>
          <ac:spMkLst>
            <pc:docMk/>
            <pc:sldMk cId="2266500972" sldId="280"/>
            <ac:spMk id="11" creationId="{C651F706-C94E-46D4-BAAE-BAFD1AD976FE}"/>
          </ac:spMkLst>
        </pc:spChg>
        <pc:spChg chg="add del">
          <ac:chgData name="Трифонова Марина Михайловна" userId="448ee242-0d63-45d3-9d03-3a689b7074d5" providerId="ADAL" clId="{A4F5DFCB-A379-4201-A735-7AB493C0B05A}" dt="2019-08-21T09:34:37.996" v="1340" actId="26606"/>
          <ac:spMkLst>
            <pc:docMk/>
            <pc:sldMk cId="2266500972" sldId="280"/>
            <ac:spMk id="12" creationId="{DB103EB1-B135-4526-B883-33228FC27FF1}"/>
          </ac:spMkLst>
        </pc:spChg>
        <pc:spChg chg="add del">
          <ac:chgData name="Трифонова Марина Михайловна" userId="448ee242-0d63-45d3-9d03-3a689b7074d5" providerId="ADAL" clId="{A4F5DFCB-A379-4201-A735-7AB493C0B05A}" dt="2019-08-21T09:35:08.067" v="1345" actId="26606"/>
          <ac:spMkLst>
            <pc:docMk/>
            <pc:sldMk cId="2266500972" sldId="280"/>
            <ac:spMk id="13" creationId="{53BB5D57-6178-4F62-B472-0312F6D95A85}"/>
          </ac:spMkLst>
        </pc:spChg>
        <pc:spChg chg="add del">
          <ac:chgData name="Трифонова Марина Михайловна" userId="448ee242-0d63-45d3-9d03-3a689b7074d5" providerId="ADAL" clId="{A4F5DFCB-A379-4201-A735-7AB493C0B05A}" dt="2019-08-21T09:35:08.067" v="1345" actId="26606"/>
          <ac:spMkLst>
            <pc:docMk/>
            <pc:sldMk cId="2266500972" sldId="280"/>
            <ac:spMk id="14" creationId="{4C61BD32-7542-4D52-BA5A-3ADE869BF8AC}"/>
          </ac:spMkLst>
        </pc:spChg>
        <pc:picChg chg="add del mod">
          <ac:chgData name="Трифонова Марина Михайловна" userId="448ee242-0d63-45d3-9d03-3a689b7074d5" providerId="ADAL" clId="{A4F5DFCB-A379-4201-A735-7AB493C0B05A}" dt="2019-08-21T09:35:16.285" v="1350" actId="26606"/>
          <ac:picMkLst>
            <pc:docMk/>
            <pc:sldMk cId="2266500972" sldId="280"/>
            <ac:picMk id="3" creationId="{8052D218-556F-492A-95AD-900276CBE8FA}"/>
          </ac:picMkLst>
        </pc:picChg>
        <pc:picChg chg="add del mod">
          <ac:chgData name="Трифонова Марина Михайловна" userId="448ee242-0d63-45d3-9d03-3a689b7074d5" providerId="ADAL" clId="{A4F5DFCB-A379-4201-A735-7AB493C0B05A}" dt="2019-08-21T09:33:49.923" v="1327"/>
          <ac:picMkLst>
            <pc:docMk/>
            <pc:sldMk cId="2266500972" sldId="280"/>
            <ac:picMk id="5" creationId="{0250A7D4-7186-4EBE-962F-475D7B0FE260}"/>
          </ac:picMkLst>
        </pc:picChg>
        <pc:picChg chg="add del">
          <ac:chgData name="Трифонова Марина Михайловна" userId="448ee242-0d63-45d3-9d03-3a689b7074d5" providerId="ADAL" clId="{A4F5DFCB-A379-4201-A735-7AB493C0B05A}" dt="2019-08-21T09:34:24.687" v="1334" actId="26606"/>
          <ac:picMkLst>
            <pc:docMk/>
            <pc:sldMk cId="2266500972" sldId="280"/>
            <ac:picMk id="6" creationId="{7309214B-9B60-4A94-88B5-44CB8D263285}"/>
          </ac:picMkLst>
        </pc:picChg>
      </pc:sldChg>
      <pc:sldChg chg="addSp modSp add mod setBg">
        <pc:chgData name="Трифонова Марина Михайловна" userId="448ee242-0d63-45d3-9d03-3a689b7074d5" providerId="ADAL" clId="{A4F5DFCB-A379-4201-A735-7AB493C0B05A}" dt="2019-08-21T09:38:01.266" v="1355" actId="26606"/>
        <pc:sldMkLst>
          <pc:docMk/>
          <pc:sldMk cId="3878024303" sldId="281"/>
        </pc:sldMkLst>
        <pc:picChg chg="add mod">
          <ac:chgData name="Трифонова Марина Михайловна" userId="448ee242-0d63-45d3-9d03-3a689b7074d5" providerId="ADAL" clId="{A4F5DFCB-A379-4201-A735-7AB493C0B05A}" dt="2019-08-21T09:38:01.266" v="1355" actId="26606"/>
          <ac:picMkLst>
            <pc:docMk/>
            <pc:sldMk cId="3878024303" sldId="281"/>
            <ac:picMk id="3" creationId="{AD7E1813-1B4A-4C75-82E7-8AF294BD58F4}"/>
          </ac:picMkLst>
        </pc:picChg>
      </pc:sldChg>
      <pc:sldMasterChg chg="setBg">
        <pc:chgData name="Трифонова Марина Михайловна" userId="448ee242-0d63-45d3-9d03-3a689b7074d5" providerId="ADAL" clId="{A4F5DFCB-A379-4201-A735-7AB493C0B05A}" dt="2019-08-21T09:23:15.909" v="1306"/>
        <pc:sldMasterMkLst>
          <pc:docMk/>
          <pc:sldMasterMk cId="3269817727" sldId="2147483648"/>
        </pc:sldMasterMkLst>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DF1AB7-A4CF-4D17-A78B-051EE19DF39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9E969F50-F4FA-45FF-B448-812DF43DCC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48CC4C99-AF70-4364-B5EC-20F342A6F20E}"/>
              </a:ext>
            </a:extLst>
          </p:cNvPr>
          <p:cNvSpPr>
            <a:spLocks noGrp="1"/>
          </p:cNvSpPr>
          <p:nvPr>
            <p:ph type="dt" sz="half" idx="10"/>
          </p:nvPr>
        </p:nvSpPr>
        <p:spPr/>
        <p:txBody>
          <a:bodyPr/>
          <a:lstStyle/>
          <a:p>
            <a:fld id="{4659436D-AA4D-467A-BAE1-58D74AFAE768}" type="datetimeFigureOut">
              <a:rPr lang="ru-RU" smtClean="0"/>
              <a:t>26.08.2021</a:t>
            </a:fld>
            <a:endParaRPr lang="ru-RU"/>
          </a:p>
        </p:txBody>
      </p:sp>
      <p:sp>
        <p:nvSpPr>
          <p:cNvPr id="5" name="Нижний колонтитул 4">
            <a:extLst>
              <a:ext uri="{FF2B5EF4-FFF2-40B4-BE49-F238E27FC236}">
                <a16:creationId xmlns:a16="http://schemas.microsoft.com/office/drawing/2014/main" id="{8C4ED8B8-1B40-4E9D-8B45-13D9702C32B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4DCF9B6-0977-42AA-B2ED-277AEE8EE08A}"/>
              </a:ext>
            </a:extLst>
          </p:cNvPr>
          <p:cNvSpPr>
            <a:spLocks noGrp="1"/>
          </p:cNvSpPr>
          <p:nvPr>
            <p:ph type="sldNum" sz="quarter" idx="12"/>
          </p:nvPr>
        </p:nvSpPr>
        <p:spPr/>
        <p:txBody>
          <a:bodyPr/>
          <a:lstStyle/>
          <a:p>
            <a:fld id="{66110455-B612-4AC3-8CFC-0F1AC974B2C3}" type="slidenum">
              <a:rPr lang="ru-RU" smtClean="0"/>
              <a:t>‹#›</a:t>
            </a:fld>
            <a:endParaRPr lang="ru-RU"/>
          </a:p>
        </p:txBody>
      </p:sp>
    </p:spTree>
    <p:extLst>
      <p:ext uri="{BB962C8B-B14F-4D97-AF65-F5344CB8AC3E}">
        <p14:creationId xmlns:p14="http://schemas.microsoft.com/office/powerpoint/2010/main" val="2162921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CF53CB-4E62-47DB-8ADA-BDCCE6C727F0}"/>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C9FD6FCA-149E-4528-8005-B0CD068691C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822CC2B-4DE6-44AA-8652-A07BE1B9574E}"/>
              </a:ext>
            </a:extLst>
          </p:cNvPr>
          <p:cNvSpPr>
            <a:spLocks noGrp="1"/>
          </p:cNvSpPr>
          <p:nvPr>
            <p:ph type="dt" sz="half" idx="10"/>
          </p:nvPr>
        </p:nvSpPr>
        <p:spPr/>
        <p:txBody>
          <a:bodyPr/>
          <a:lstStyle/>
          <a:p>
            <a:fld id="{4659436D-AA4D-467A-BAE1-58D74AFAE768}" type="datetimeFigureOut">
              <a:rPr lang="ru-RU" smtClean="0"/>
              <a:t>26.08.2021</a:t>
            </a:fld>
            <a:endParaRPr lang="ru-RU"/>
          </a:p>
        </p:txBody>
      </p:sp>
      <p:sp>
        <p:nvSpPr>
          <p:cNvPr id="5" name="Нижний колонтитул 4">
            <a:extLst>
              <a:ext uri="{FF2B5EF4-FFF2-40B4-BE49-F238E27FC236}">
                <a16:creationId xmlns:a16="http://schemas.microsoft.com/office/drawing/2014/main" id="{FCE1BC9B-DBAF-422E-AB94-9E754558968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C97667A-2188-4025-BFD0-B7A4E3CE433B}"/>
              </a:ext>
            </a:extLst>
          </p:cNvPr>
          <p:cNvSpPr>
            <a:spLocks noGrp="1"/>
          </p:cNvSpPr>
          <p:nvPr>
            <p:ph type="sldNum" sz="quarter" idx="12"/>
          </p:nvPr>
        </p:nvSpPr>
        <p:spPr/>
        <p:txBody>
          <a:bodyPr/>
          <a:lstStyle/>
          <a:p>
            <a:fld id="{66110455-B612-4AC3-8CFC-0F1AC974B2C3}" type="slidenum">
              <a:rPr lang="ru-RU" smtClean="0"/>
              <a:t>‹#›</a:t>
            </a:fld>
            <a:endParaRPr lang="ru-RU"/>
          </a:p>
        </p:txBody>
      </p:sp>
    </p:spTree>
    <p:extLst>
      <p:ext uri="{BB962C8B-B14F-4D97-AF65-F5344CB8AC3E}">
        <p14:creationId xmlns:p14="http://schemas.microsoft.com/office/powerpoint/2010/main" val="4006148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6FB698BB-1FEC-4302-A107-6DD42D29304D}"/>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4E7455BB-46C0-46DD-81C3-EFD33C746CD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685B8F2-5289-4AF2-9519-442213D42A4C}"/>
              </a:ext>
            </a:extLst>
          </p:cNvPr>
          <p:cNvSpPr>
            <a:spLocks noGrp="1"/>
          </p:cNvSpPr>
          <p:nvPr>
            <p:ph type="dt" sz="half" idx="10"/>
          </p:nvPr>
        </p:nvSpPr>
        <p:spPr/>
        <p:txBody>
          <a:bodyPr/>
          <a:lstStyle/>
          <a:p>
            <a:fld id="{4659436D-AA4D-467A-BAE1-58D74AFAE768}" type="datetimeFigureOut">
              <a:rPr lang="ru-RU" smtClean="0"/>
              <a:t>26.08.2021</a:t>
            </a:fld>
            <a:endParaRPr lang="ru-RU"/>
          </a:p>
        </p:txBody>
      </p:sp>
      <p:sp>
        <p:nvSpPr>
          <p:cNvPr id="5" name="Нижний колонтитул 4">
            <a:extLst>
              <a:ext uri="{FF2B5EF4-FFF2-40B4-BE49-F238E27FC236}">
                <a16:creationId xmlns:a16="http://schemas.microsoft.com/office/drawing/2014/main" id="{17DE16D2-0B76-4DBB-981B-CEF3D69DF84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3BC145C-DCAE-4B07-8D27-280424AE7CFA}"/>
              </a:ext>
            </a:extLst>
          </p:cNvPr>
          <p:cNvSpPr>
            <a:spLocks noGrp="1"/>
          </p:cNvSpPr>
          <p:nvPr>
            <p:ph type="sldNum" sz="quarter" idx="12"/>
          </p:nvPr>
        </p:nvSpPr>
        <p:spPr/>
        <p:txBody>
          <a:bodyPr/>
          <a:lstStyle/>
          <a:p>
            <a:fld id="{66110455-B612-4AC3-8CFC-0F1AC974B2C3}" type="slidenum">
              <a:rPr lang="ru-RU" smtClean="0"/>
              <a:t>‹#›</a:t>
            </a:fld>
            <a:endParaRPr lang="ru-RU"/>
          </a:p>
        </p:txBody>
      </p:sp>
    </p:spTree>
    <p:extLst>
      <p:ext uri="{BB962C8B-B14F-4D97-AF65-F5344CB8AC3E}">
        <p14:creationId xmlns:p14="http://schemas.microsoft.com/office/powerpoint/2010/main" val="848915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996024-FC47-4930-83B4-631093A91F9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9DB9E28-439B-4517-8C0D-B4C72C54686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5A799B9-7B30-4553-9133-BC9CF7B84F6D}"/>
              </a:ext>
            </a:extLst>
          </p:cNvPr>
          <p:cNvSpPr>
            <a:spLocks noGrp="1"/>
          </p:cNvSpPr>
          <p:nvPr>
            <p:ph type="dt" sz="half" idx="10"/>
          </p:nvPr>
        </p:nvSpPr>
        <p:spPr/>
        <p:txBody>
          <a:bodyPr/>
          <a:lstStyle/>
          <a:p>
            <a:fld id="{4659436D-AA4D-467A-BAE1-58D74AFAE768}" type="datetimeFigureOut">
              <a:rPr lang="ru-RU" smtClean="0"/>
              <a:t>26.08.2021</a:t>
            </a:fld>
            <a:endParaRPr lang="ru-RU"/>
          </a:p>
        </p:txBody>
      </p:sp>
      <p:sp>
        <p:nvSpPr>
          <p:cNvPr id="5" name="Нижний колонтитул 4">
            <a:extLst>
              <a:ext uri="{FF2B5EF4-FFF2-40B4-BE49-F238E27FC236}">
                <a16:creationId xmlns:a16="http://schemas.microsoft.com/office/drawing/2014/main" id="{46FD97AB-F508-45E4-AD85-3A807B86D2B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673CCD4-FC69-46BC-B818-6A5B014F77C4}"/>
              </a:ext>
            </a:extLst>
          </p:cNvPr>
          <p:cNvSpPr>
            <a:spLocks noGrp="1"/>
          </p:cNvSpPr>
          <p:nvPr>
            <p:ph type="sldNum" sz="quarter" idx="12"/>
          </p:nvPr>
        </p:nvSpPr>
        <p:spPr/>
        <p:txBody>
          <a:bodyPr/>
          <a:lstStyle/>
          <a:p>
            <a:fld id="{66110455-B612-4AC3-8CFC-0F1AC974B2C3}" type="slidenum">
              <a:rPr lang="ru-RU" smtClean="0"/>
              <a:t>‹#›</a:t>
            </a:fld>
            <a:endParaRPr lang="ru-RU"/>
          </a:p>
        </p:txBody>
      </p:sp>
    </p:spTree>
    <p:extLst>
      <p:ext uri="{BB962C8B-B14F-4D97-AF65-F5344CB8AC3E}">
        <p14:creationId xmlns:p14="http://schemas.microsoft.com/office/powerpoint/2010/main" val="3012024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205952-86D4-4577-B2F4-1D9BACFA910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092994DD-29BD-4830-B1B1-1A85589A53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0FC35FD8-508D-450D-AC28-0810179034D4}"/>
              </a:ext>
            </a:extLst>
          </p:cNvPr>
          <p:cNvSpPr>
            <a:spLocks noGrp="1"/>
          </p:cNvSpPr>
          <p:nvPr>
            <p:ph type="dt" sz="half" idx="10"/>
          </p:nvPr>
        </p:nvSpPr>
        <p:spPr/>
        <p:txBody>
          <a:bodyPr/>
          <a:lstStyle/>
          <a:p>
            <a:fld id="{4659436D-AA4D-467A-BAE1-58D74AFAE768}" type="datetimeFigureOut">
              <a:rPr lang="ru-RU" smtClean="0"/>
              <a:t>26.08.2021</a:t>
            </a:fld>
            <a:endParaRPr lang="ru-RU"/>
          </a:p>
        </p:txBody>
      </p:sp>
      <p:sp>
        <p:nvSpPr>
          <p:cNvPr id="5" name="Нижний колонтитул 4">
            <a:extLst>
              <a:ext uri="{FF2B5EF4-FFF2-40B4-BE49-F238E27FC236}">
                <a16:creationId xmlns:a16="http://schemas.microsoft.com/office/drawing/2014/main" id="{9DF6A65F-ED28-4F31-8E8F-BAC2B42CD6F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1B186A5-0A86-437B-984F-CC2797A42603}"/>
              </a:ext>
            </a:extLst>
          </p:cNvPr>
          <p:cNvSpPr>
            <a:spLocks noGrp="1"/>
          </p:cNvSpPr>
          <p:nvPr>
            <p:ph type="sldNum" sz="quarter" idx="12"/>
          </p:nvPr>
        </p:nvSpPr>
        <p:spPr/>
        <p:txBody>
          <a:bodyPr/>
          <a:lstStyle/>
          <a:p>
            <a:fld id="{66110455-B612-4AC3-8CFC-0F1AC974B2C3}" type="slidenum">
              <a:rPr lang="ru-RU" smtClean="0"/>
              <a:t>‹#›</a:t>
            </a:fld>
            <a:endParaRPr lang="ru-RU"/>
          </a:p>
        </p:txBody>
      </p:sp>
    </p:spTree>
    <p:extLst>
      <p:ext uri="{BB962C8B-B14F-4D97-AF65-F5344CB8AC3E}">
        <p14:creationId xmlns:p14="http://schemas.microsoft.com/office/powerpoint/2010/main" val="1376620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F657D1-41FD-4878-9F07-2B36C5D4F4F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8F94F11-7A47-4E9D-B864-FCDC5545149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7D315312-F2A8-455D-8AD9-4EB467FFE00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C75326A6-9C77-4E6A-BCC9-BCA70488FBD5}"/>
              </a:ext>
            </a:extLst>
          </p:cNvPr>
          <p:cNvSpPr>
            <a:spLocks noGrp="1"/>
          </p:cNvSpPr>
          <p:nvPr>
            <p:ph type="dt" sz="half" idx="10"/>
          </p:nvPr>
        </p:nvSpPr>
        <p:spPr/>
        <p:txBody>
          <a:bodyPr/>
          <a:lstStyle/>
          <a:p>
            <a:fld id="{4659436D-AA4D-467A-BAE1-58D74AFAE768}" type="datetimeFigureOut">
              <a:rPr lang="ru-RU" smtClean="0"/>
              <a:t>26.08.2021</a:t>
            </a:fld>
            <a:endParaRPr lang="ru-RU"/>
          </a:p>
        </p:txBody>
      </p:sp>
      <p:sp>
        <p:nvSpPr>
          <p:cNvPr id="6" name="Нижний колонтитул 5">
            <a:extLst>
              <a:ext uri="{FF2B5EF4-FFF2-40B4-BE49-F238E27FC236}">
                <a16:creationId xmlns:a16="http://schemas.microsoft.com/office/drawing/2014/main" id="{15468E30-4CB8-49ED-BD4F-EBAAA818736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75D09E1-8E01-4382-B8FA-C32D7E1A249D}"/>
              </a:ext>
            </a:extLst>
          </p:cNvPr>
          <p:cNvSpPr>
            <a:spLocks noGrp="1"/>
          </p:cNvSpPr>
          <p:nvPr>
            <p:ph type="sldNum" sz="quarter" idx="12"/>
          </p:nvPr>
        </p:nvSpPr>
        <p:spPr/>
        <p:txBody>
          <a:bodyPr/>
          <a:lstStyle/>
          <a:p>
            <a:fld id="{66110455-B612-4AC3-8CFC-0F1AC974B2C3}" type="slidenum">
              <a:rPr lang="ru-RU" smtClean="0"/>
              <a:t>‹#›</a:t>
            </a:fld>
            <a:endParaRPr lang="ru-RU"/>
          </a:p>
        </p:txBody>
      </p:sp>
    </p:spTree>
    <p:extLst>
      <p:ext uri="{BB962C8B-B14F-4D97-AF65-F5344CB8AC3E}">
        <p14:creationId xmlns:p14="http://schemas.microsoft.com/office/powerpoint/2010/main" val="3328439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4C1E38-2759-492B-9E2A-3EB959A5300D}"/>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263C9BF1-1521-4D80-A21C-624B9F67AF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96CBDF5-17D5-47A6-8B76-F0B5E67FBC7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EBC2A48F-B7EC-4108-82EC-275334D5DC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4F76C042-38E6-4688-B912-C35ACE77EB3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892A1B90-C001-4DBD-874B-9B70303849C3}"/>
              </a:ext>
            </a:extLst>
          </p:cNvPr>
          <p:cNvSpPr>
            <a:spLocks noGrp="1"/>
          </p:cNvSpPr>
          <p:nvPr>
            <p:ph type="dt" sz="half" idx="10"/>
          </p:nvPr>
        </p:nvSpPr>
        <p:spPr/>
        <p:txBody>
          <a:bodyPr/>
          <a:lstStyle/>
          <a:p>
            <a:fld id="{4659436D-AA4D-467A-BAE1-58D74AFAE768}" type="datetimeFigureOut">
              <a:rPr lang="ru-RU" smtClean="0"/>
              <a:t>26.08.2021</a:t>
            </a:fld>
            <a:endParaRPr lang="ru-RU"/>
          </a:p>
        </p:txBody>
      </p:sp>
      <p:sp>
        <p:nvSpPr>
          <p:cNvPr id="8" name="Нижний колонтитул 7">
            <a:extLst>
              <a:ext uri="{FF2B5EF4-FFF2-40B4-BE49-F238E27FC236}">
                <a16:creationId xmlns:a16="http://schemas.microsoft.com/office/drawing/2014/main" id="{80D7DBE1-D278-4A71-BAB8-32D080C28B72}"/>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0DF58AC0-D5CC-4E0C-A473-E1576E301550}"/>
              </a:ext>
            </a:extLst>
          </p:cNvPr>
          <p:cNvSpPr>
            <a:spLocks noGrp="1"/>
          </p:cNvSpPr>
          <p:nvPr>
            <p:ph type="sldNum" sz="quarter" idx="12"/>
          </p:nvPr>
        </p:nvSpPr>
        <p:spPr/>
        <p:txBody>
          <a:bodyPr/>
          <a:lstStyle/>
          <a:p>
            <a:fld id="{66110455-B612-4AC3-8CFC-0F1AC974B2C3}" type="slidenum">
              <a:rPr lang="ru-RU" smtClean="0"/>
              <a:t>‹#›</a:t>
            </a:fld>
            <a:endParaRPr lang="ru-RU"/>
          </a:p>
        </p:txBody>
      </p:sp>
    </p:spTree>
    <p:extLst>
      <p:ext uri="{BB962C8B-B14F-4D97-AF65-F5344CB8AC3E}">
        <p14:creationId xmlns:p14="http://schemas.microsoft.com/office/powerpoint/2010/main" val="708574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347916-6347-4C4D-9D36-F45C967C117F}"/>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2CB91219-26BA-4098-AF90-796DDE524284}"/>
              </a:ext>
            </a:extLst>
          </p:cNvPr>
          <p:cNvSpPr>
            <a:spLocks noGrp="1"/>
          </p:cNvSpPr>
          <p:nvPr>
            <p:ph type="dt" sz="half" idx="10"/>
          </p:nvPr>
        </p:nvSpPr>
        <p:spPr/>
        <p:txBody>
          <a:bodyPr/>
          <a:lstStyle/>
          <a:p>
            <a:fld id="{4659436D-AA4D-467A-BAE1-58D74AFAE768}" type="datetimeFigureOut">
              <a:rPr lang="ru-RU" smtClean="0"/>
              <a:t>26.08.2021</a:t>
            </a:fld>
            <a:endParaRPr lang="ru-RU"/>
          </a:p>
        </p:txBody>
      </p:sp>
      <p:sp>
        <p:nvSpPr>
          <p:cNvPr id="4" name="Нижний колонтитул 3">
            <a:extLst>
              <a:ext uri="{FF2B5EF4-FFF2-40B4-BE49-F238E27FC236}">
                <a16:creationId xmlns:a16="http://schemas.microsoft.com/office/drawing/2014/main" id="{2583E76A-B697-4FFA-9AA5-3FE8ABAD417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14970951-67E8-4ADB-83C0-090D1B9F1CFB}"/>
              </a:ext>
            </a:extLst>
          </p:cNvPr>
          <p:cNvSpPr>
            <a:spLocks noGrp="1"/>
          </p:cNvSpPr>
          <p:nvPr>
            <p:ph type="sldNum" sz="quarter" idx="12"/>
          </p:nvPr>
        </p:nvSpPr>
        <p:spPr/>
        <p:txBody>
          <a:bodyPr/>
          <a:lstStyle/>
          <a:p>
            <a:fld id="{66110455-B612-4AC3-8CFC-0F1AC974B2C3}" type="slidenum">
              <a:rPr lang="ru-RU" smtClean="0"/>
              <a:t>‹#›</a:t>
            </a:fld>
            <a:endParaRPr lang="ru-RU"/>
          </a:p>
        </p:txBody>
      </p:sp>
    </p:spTree>
    <p:extLst>
      <p:ext uri="{BB962C8B-B14F-4D97-AF65-F5344CB8AC3E}">
        <p14:creationId xmlns:p14="http://schemas.microsoft.com/office/powerpoint/2010/main" val="2436683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41DDA95D-9CEC-42F9-B8AA-85EEA9CF8BEA}"/>
              </a:ext>
            </a:extLst>
          </p:cNvPr>
          <p:cNvSpPr>
            <a:spLocks noGrp="1"/>
          </p:cNvSpPr>
          <p:nvPr>
            <p:ph type="dt" sz="half" idx="10"/>
          </p:nvPr>
        </p:nvSpPr>
        <p:spPr/>
        <p:txBody>
          <a:bodyPr/>
          <a:lstStyle/>
          <a:p>
            <a:fld id="{4659436D-AA4D-467A-BAE1-58D74AFAE768}" type="datetimeFigureOut">
              <a:rPr lang="ru-RU" smtClean="0"/>
              <a:t>26.08.2021</a:t>
            </a:fld>
            <a:endParaRPr lang="ru-RU"/>
          </a:p>
        </p:txBody>
      </p:sp>
      <p:sp>
        <p:nvSpPr>
          <p:cNvPr id="3" name="Нижний колонтитул 2">
            <a:extLst>
              <a:ext uri="{FF2B5EF4-FFF2-40B4-BE49-F238E27FC236}">
                <a16:creationId xmlns:a16="http://schemas.microsoft.com/office/drawing/2014/main" id="{9BA87040-9401-4FB2-9C53-43BC4A0016D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79F0ACDE-7D93-4B84-8BCA-767960D6A4D4}"/>
              </a:ext>
            </a:extLst>
          </p:cNvPr>
          <p:cNvSpPr>
            <a:spLocks noGrp="1"/>
          </p:cNvSpPr>
          <p:nvPr>
            <p:ph type="sldNum" sz="quarter" idx="12"/>
          </p:nvPr>
        </p:nvSpPr>
        <p:spPr/>
        <p:txBody>
          <a:bodyPr/>
          <a:lstStyle/>
          <a:p>
            <a:fld id="{66110455-B612-4AC3-8CFC-0F1AC974B2C3}" type="slidenum">
              <a:rPr lang="ru-RU" smtClean="0"/>
              <a:t>‹#›</a:t>
            </a:fld>
            <a:endParaRPr lang="ru-RU"/>
          </a:p>
        </p:txBody>
      </p:sp>
    </p:spTree>
    <p:extLst>
      <p:ext uri="{BB962C8B-B14F-4D97-AF65-F5344CB8AC3E}">
        <p14:creationId xmlns:p14="http://schemas.microsoft.com/office/powerpoint/2010/main" val="2926168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CDC8CA-0242-4715-8455-6C241A67285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AA78B4DC-E46D-402C-8CBE-96D2A7FD3E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D7A06E57-7E33-4A45-9512-5F1CD8C4DD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2B38DA9-ED8B-47D5-872A-9532A46F6832}"/>
              </a:ext>
            </a:extLst>
          </p:cNvPr>
          <p:cNvSpPr>
            <a:spLocks noGrp="1"/>
          </p:cNvSpPr>
          <p:nvPr>
            <p:ph type="dt" sz="half" idx="10"/>
          </p:nvPr>
        </p:nvSpPr>
        <p:spPr/>
        <p:txBody>
          <a:bodyPr/>
          <a:lstStyle/>
          <a:p>
            <a:fld id="{4659436D-AA4D-467A-BAE1-58D74AFAE768}" type="datetimeFigureOut">
              <a:rPr lang="ru-RU" smtClean="0"/>
              <a:t>26.08.2021</a:t>
            </a:fld>
            <a:endParaRPr lang="ru-RU"/>
          </a:p>
        </p:txBody>
      </p:sp>
      <p:sp>
        <p:nvSpPr>
          <p:cNvPr id="6" name="Нижний колонтитул 5">
            <a:extLst>
              <a:ext uri="{FF2B5EF4-FFF2-40B4-BE49-F238E27FC236}">
                <a16:creationId xmlns:a16="http://schemas.microsoft.com/office/drawing/2014/main" id="{F678D8B5-9798-4496-812B-64C6ED27B0B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55AB11B-3773-454E-A373-346168B562F4}"/>
              </a:ext>
            </a:extLst>
          </p:cNvPr>
          <p:cNvSpPr>
            <a:spLocks noGrp="1"/>
          </p:cNvSpPr>
          <p:nvPr>
            <p:ph type="sldNum" sz="quarter" idx="12"/>
          </p:nvPr>
        </p:nvSpPr>
        <p:spPr/>
        <p:txBody>
          <a:bodyPr/>
          <a:lstStyle/>
          <a:p>
            <a:fld id="{66110455-B612-4AC3-8CFC-0F1AC974B2C3}" type="slidenum">
              <a:rPr lang="ru-RU" smtClean="0"/>
              <a:t>‹#›</a:t>
            </a:fld>
            <a:endParaRPr lang="ru-RU"/>
          </a:p>
        </p:txBody>
      </p:sp>
    </p:spTree>
    <p:extLst>
      <p:ext uri="{BB962C8B-B14F-4D97-AF65-F5344CB8AC3E}">
        <p14:creationId xmlns:p14="http://schemas.microsoft.com/office/powerpoint/2010/main" val="81639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AAE711-7AAD-42D2-80F5-C08068ED79E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3E60A577-D98B-4D69-92E8-32BA1569B2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642FF768-95A7-443E-80E1-77B94945BF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31FC519-8C98-4C25-81C9-03FDB5F61338}"/>
              </a:ext>
            </a:extLst>
          </p:cNvPr>
          <p:cNvSpPr>
            <a:spLocks noGrp="1"/>
          </p:cNvSpPr>
          <p:nvPr>
            <p:ph type="dt" sz="half" idx="10"/>
          </p:nvPr>
        </p:nvSpPr>
        <p:spPr/>
        <p:txBody>
          <a:bodyPr/>
          <a:lstStyle/>
          <a:p>
            <a:fld id="{4659436D-AA4D-467A-BAE1-58D74AFAE768}" type="datetimeFigureOut">
              <a:rPr lang="ru-RU" smtClean="0"/>
              <a:t>26.08.2021</a:t>
            </a:fld>
            <a:endParaRPr lang="ru-RU"/>
          </a:p>
        </p:txBody>
      </p:sp>
      <p:sp>
        <p:nvSpPr>
          <p:cNvPr id="6" name="Нижний колонтитул 5">
            <a:extLst>
              <a:ext uri="{FF2B5EF4-FFF2-40B4-BE49-F238E27FC236}">
                <a16:creationId xmlns:a16="http://schemas.microsoft.com/office/drawing/2014/main" id="{A92D7EB4-0408-4931-B478-065CA7EC7C1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07B9FCA-7C37-4F89-B8B3-CF8976435D64}"/>
              </a:ext>
            </a:extLst>
          </p:cNvPr>
          <p:cNvSpPr>
            <a:spLocks noGrp="1"/>
          </p:cNvSpPr>
          <p:nvPr>
            <p:ph type="sldNum" sz="quarter" idx="12"/>
          </p:nvPr>
        </p:nvSpPr>
        <p:spPr/>
        <p:txBody>
          <a:bodyPr/>
          <a:lstStyle/>
          <a:p>
            <a:fld id="{66110455-B612-4AC3-8CFC-0F1AC974B2C3}" type="slidenum">
              <a:rPr lang="ru-RU" smtClean="0"/>
              <a:t>‹#›</a:t>
            </a:fld>
            <a:endParaRPr lang="ru-RU"/>
          </a:p>
        </p:txBody>
      </p:sp>
    </p:spTree>
    <p:extLst>
      <p:ext uri="{BB962C8B-B14F-4D97-AF65-F5344CB8AC3E}">
        <p14:creationId xmlns:p14="http://schemas.microsoft.com/office/powerpoint/2010/main" val="1550344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EC22F2-08FD-483C-940C-94667EA7B6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90418E93-BFB4-4D2D-920E-3686DC2D0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31924FD-463F-4757-99EF-BD8F5794EB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9436D-AA4D-467A-BAE1-58D74AFAE768}" type="datetimeFigureOut">
              <a:rPr lang="ru-RU" smtClean="0"/>
              <a:t>26.08.2021</a:t>
            </a:fld>
            <a:endParaRPr lang="ru-RU"/>
          </a:p>
        </p:txBody>
      </p:sp>
      <p:sp>
        <p:nvSpPr>
          <p:cNvPr id="5" name="Нижний колонтитул 4">
            <a:extLst>
              <a:ext uri="{FF2B5EF4-FFF2-40B4-BE49-F238E27FC236}">
                <a16:creationId xmlns:a16="http://schemas.microsoft.com/office/drawing/2014/main" id="{BA5B2FEE-EDC4-49B4-85F1-542FCAE012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14322A2F-2BEA-46B2-972B-D3744B8664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10455-B612-4AC3-8CFC-0F1AC974B2C3}" type="slidenum">
              <a:rPr lang="ru-RU" smtClean="0"/>
              <a:t>‹#›</a:t>
            </a:fld>
            <a:endParaRPr lang="ru-RU"/>
          </a:p>
        </p:txBody>
      </p:sp>
    </p:spTree>
    <p:extLst>
      <p:ext uri="{BB962C8B-B14F-4D97-AF65-F5344CB8AC3E}">
        <p14:creationId xmlns:p14="http://schemas.microsoft.com/office/powerpoint/2010/main" val="3269817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D38987-6392-41F1-B5DE-8D162231ABE8}"/>
              </a:ext>
            </a:extLst>
          </p:cNvPr>
          <p:cNvSpPr>
            <a:spLocks noGrp="1"/>
          </p:cNvSpPr>
          <p:nvPr>
            <p:ph type="ctrTitle"/>
          </p:nvPr>
        </p:nvSpPr>
        <p:spPr bwMode="auto">
          <a:xfrm>
            <a:off x="823305" y="1552755"/>
            <a:ext cx="10977631" cy="3445802"/>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Информация </a:t>
            </a:r>
            <a:br>
              <a:rPr lang="ru-RU" b="1" dirty="0" smtClean="0">
                <a:latin typeface="Times New Roman" panose="02020603050405020304" pitchFamily="18" charset="0"/>
                <a:cs typeface="Times New Roman" panose="02020603050405020304" pitchFamily="18" charset="0"/>
              </a:rPr>
            </a:br>
            <a:r>
              <a:rPr lang="ru-RU" sz="4900" b="1" dirty="0" smtClean="0">
                <a:latin typeface="Times New Roman" panose="02020603050405020304" pitchFamily="18" charset="0"/>
                <a:cs typeface="Times New Roman" panose="02020603050405020304" pitchFamily="18" charset="0"/>
              </a:rPr>
              <a:t>о</a:t>
            </a:r>
            <a:r>
              <a:rPr lang="ru-RU" b="1" dirty="0" smtClean="0">
                <a:latin typeface="Times New Roman" panose="02020603050405020304" pitchFamily="18" charset="0"/>
                <a:cs typeface="Times New Roman" panose="02020603050405020304" pitchFamily="18" charset="0"/>
              </a:rPr>
              <a:t> </a:t>
            </a:r>
            <a:r>
              <a:rPr lang="ru-RU" sz="4900" b="1" dirty="0" smtClean="0">
                <a:latin typeface="Times New Roman" panose="02020603050405020304" pitchFamily="18" charset="0"/>
                <a:cs typeface="Times New Roman" panose="02020603050405020304" pitchFamily="18" charset="0"/>
              </a:rPr>
              <a:t>проведении всероссийских проверочных работ для обучающихся СПО </a:t>
            </a:r>
            <a:br>
              <a:rPr lang="ru-RU" sz="4900" b="1" dirty="0" smtClean="0">
                <a:latin typeface="Times New Roman" panose="02020603050405020304" pitchFamily="18" charset="0"/>
                <a:cs typeface="Times New Roman" panose="02020603050405020304" pitchFamily="18" charset="0"/>
              </a:rPr>
            </a:br>
            <a:r>
              <a:rPr lang="ru-RU" sz="4900" b="1" dirty="0" smtClean="0">
                <a:latin typeface="Times New Roman" panose="02020603050405020304" pitchFamily="18" charset="0"/>
                <a:cs typeface="Times New Roman" panose="02020603050405020304" pitchFamily="18" charset="0"/>
              </a:rPr>
              <a:t>и независимой оценке качества образования</a:t>
            </a:r>
            <a:endParaRPr lang="ru-RU" sz="49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823305" y="258288"/>
            <a:ext cx="10839608"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a:solidFill>
                  <a:schemeClr val="tx1"/>
                </a:solidFill>
                <a:latin typeface="Times New Roman" panose="02020603050405020304" pitchFamily="18" charset="0"/>
                <a:cs typeface="Times New Roman" panose="02020603050405020304" pitchFamily="18" charset="0"/>
              </a:rPr>
              <a:t>ФЕДЕРАЛЬНОЕ ГОСУДАРСТВЕННОЕ БЮДЖЕТНОЕ ОБРАЗОВАТЕЛЬНОЕ УЧРЕЖДЕНИЕ ВЫСШЕГО ОБРАЗОВАНИЯ</a:t>
            </a:r>
            <a:endParaRPr lang="ru-RU" sz="1000" dirty="0">
              <a:solidFill>
                <a:schemeClr val="tx1"/>
              </a:solidFill>
              <a:latin typeface="Times New Roman" panose="02020603050405020304" pitchFamily="18" charset="0"/>
              <a:cs typeface="Times New Roman" panose="02020603050405020304" pitchFamily="18" charset="0"/>
            </a:endParaRPr>
          </a:p>
          <a:p>
            <a:pPr algn="ctr"/>
            <a:r>
              <a:rPr lang="ru-RU" sz="1000" b="1" dirty="0">
                <a:solidFill>
                  <a:schemeClr val="tx1"/>
                </a:solidFill>
                <a:latin typeface="Times New Roman" panose="02020603050405020304" pitchFamily="18" charset="0"/>
                <a:cs typeface="Times New Roman" panose="02020603050405020304" pitchFamily="18" charset="0"/>
              </a:rPr>
              <a:t>«РОССИЙСКАЯ АКАДЕМИЯ НАРОДНОГО ХОЗЯЙСТВА И ГОСУДАРСТВЕННОЙ СЛУЖБЫ ПРИ ПРЕЗИДЕНТЕ РОССИЙСКОЙ ФЕДЕРАЦИИ»</a:t>
            </a:r>
            <a:endParaRPr lang="ru-RU" sz="1000" dirty="0">
              <a:solidFill>
                <a:schemeClr val="tx1"/>
              </a:solidFill>
              <a:latin typeface="Times New Roman" panose="02020603050405020304" pitchFamily="18" charset="0"/>
              <a:cs typeface="Times New Roman" panose="02020603050405020304" pitchFamily="18" charset="0"/>
            </a:endParaRPr>
          </a:p>
          <a:p>
            <a:pPr algn="ctr"/>
            <a:r>
              <a:rPr lang="ru-RU" sz="1000" dirty="0">
                <a:solidFill>
                  <a:schemeClr val="tx1"/>
                </a:solidFill>
                <a:latin typeface="Times New Roman" panose="02020603050405020304" pitchFamily="18" charset="0"/>
                <a:cs typeface="Times New Roman" panose="02020603050405020304" pitchFamily="18" charset="0"/>
              </a:rPr>
              <a:t>КОЛЛЕДЖ МНОГОУРОВНЕВОГО ПРОФЕССИОНАЛЬНОГО ОБРАЗОВАНИЯ</a:t>
            </a:r>
          </a:p>
        </p:txBody>
      </p:sp>
      <p:sp>
        <p:nvSpPr>
          <p:cNvPr id="4" name="Прямоугольник 3"/>
          <p:cNvSpPr/>
          <p:nvPr/>
        </p:nvSpPr>
        <p:spPr>
          <a:xfrm>
            <a:off x="7918497" y="4998557"/>
            <a:ext cx="3744416" cy="158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anose="02020603050405020304" pitchFamily="18" charset="0"/>
                <a:cs typeface="Times New Roman" panose="02020603050405020304" pitchFamily="18" charset="0"/>
              </a:rPr>
              <a:t>Заведующий методическим кабинетом КМПО </a:t>
            </a:r>
            <a:r>
              <a:rPr lang="ru-RU" dirty="0" err="1" smtClean="0">
                <a:solidFill>
                  <a:schemeClr val="tx1"/>
                </a:solidFill>
                <a:latin typeface="Times New Roman" panose="02020603050405020304" pitchFamily="18" charset="0"/>
                <a:cs typeface="Times New Roman" panose="02020603050405020304" pitchFamily="18" charset="0"/>
              </a:rPr>
              <a:t>РАНХиГС</a:t>
            </a:r>
            <a:endParaRPr lang="ru-RU" dirty="0" smtClean="0">
              <a:solidFill>
                <a:schemeClr val="tx1"/>
              </a:solidFill>
              <a:latin typeface="Times New Roman" panose="02020603050405020304" pitchFamily="18" charset="0"/>
              <a:cs typeface="Times New Roman" panose="02020603050405020304" pitchFamily="18" charset="0"/>
            </a:endParaRPr>
          </a:p>
          <a:p>
            <a:pPr algn="ctr"/>
            <a:r>
              <a:rPr lang="ru-RU" dirty="0" smtClean="0">
                <a:solidFill>
                  <a:schemeClr val="tx1"/>
                </a:solidFill>
                <a:latin typeface="Times New Roman" panose="02020603050405020304" pitchFamily="18" charset="0"/>
                <a:cs typeface="Times New Roman" panose="02020603050405020304" pitchFamily="18" charset="0"/>
              </a:rPr>
              <a:t>Трифонова М.М.</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7568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60453" y="163903"/>
            <a:ext cx="6978770" cy="664234"/>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Сентябрь-октябрь 2021-2022 учебного года</a:t>
            </a:r>
            <a:endParaRPr lang="ru-RU" sz="2400" b="1" dirty="0">
              <a:solidFill>
                <a:schemeClr val="tx1"/>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563596" y="1038047"/>
            <a:ext cx="4884704" cy="1257294"/>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Times New Roman" panose="02020603050405020304" pitchFamily="18" charset="0"/>
                <a:cs typeface="Times New Roman" panose="02020603050405020304" pitchFamily="18" charset="0"/>
              </a:rPr>
              <a:t>Всероссийские проверочные работы (ВПР</a:t>
            </a:r>
            <a:r>
              <a:rPr lang="ru-RU" sz="2400" dirty="0" smtClean="0">
                <a:solidFill>
                  <a:schemeClr val="tx1"/>
                </a:solidFill>
                <a:latin typeface="Times New Roman" panose="02020603050405020304" pitchFamily="18" charset="0"/>
                <a:cs typeface="Times New Roman" panose="02020603050405020304" pitchFamily="18" charset="0"/>
              </a:rPr>
              <a:t>)</a:t>
            </a:r>
          </a:p>
          <a:p>
            <a:pPr algn="ctr"/>
            <a:r>
              <a:rPr lang="ru-RU" sz="2400" dirty="0">
                <a:solidFill>
                  <a:schemeClr val="tx1"/>
                </a:solidFill>
                <a:latin typeface="Times New Roman" panose="02020603050405020304" pitchFamily="18" charset="0"/>
                <a:cs typeface="Times New Roman" panose="02020603050405020304" pitchFamily="18" charset="0"/>
              </a:rPr>
              <a:t>с</a:t>
            </a:r>
            <a:r>
              <a:rPr lang="ru-RU" sz="2400" dirty="0" smtClean="0">
                <a:solidFill>
                  <a:schemeClr val="tx1"/>
                </a:solidFill>
                <a:latin typeface="Times New Roman" panose="02020603050405020304" pitchFamily="18" charset="0"/>
                <a:cs typeface="Times New Roman" panose="02020603050405020304" pitchFamily="18" charset="0"/>
              </a:rPr>
              <a:t> 15.09.2021 г. по 20.10.2021 г.</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5626100" y="2500219"/>
            <a:ext cx="6286500" cy="4256182"/>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Times New Roman" panose="02020603050405020304" pitchFamily="18" charset="0"/>
                <a:cs typeface="Times New Roman" panose="02020603050405020304" pitchFamily="18" charset="0"/>
              </a:rPr>
              <a:t>1. Федерального </a:t>
            </a:r>
            <a:r>
              <a:rPr lang="ru-RU" sz="1600" dirty="0">
                <a:solidFill>
                  <a:schemeClr val="tx1"/>
                </a:solidFill>
                <a:latin typeface="Times New Roman" panose="02020603050405020304" pitchFamily="18" charset="0"/>
                <a:cs typeface="Times New Roman" panose="02020603050405020304" pitchFamily="18" charset="0"/>
              </a:rPr>
              <a:t>закона от 29.12.2012 N 273-ФЗ "Об образовании в Российской Федерации«, статья </a:t>
            </a:r>
            <a:r>
              <a:rPr lang="ru-RU" sz="1600" dirty="0" smtClean="0">
                <a:solidFill>
                  <a:schemeClr val="tx1"/>
                </a:solidFill>
                <a:latin typeface="Times New Roman" panose="02020603050405020304" pitchFamily="18" charset="0"/>
                <a:cs typeface="Times New Roman" panose="02020603050405020304" pitchFamily="18" charset="0"/>
              </a:rPr>
              <a:t>95;</a:t>
            </a:r>
          </a:p>
          <a:p>
            <a:pPr algn="just"/>
            <a:endParaRPr lang="ru-RU" sz="1600" dirty="0" smtClean="0">
              <a:solidFill>
                <a:schemeClr val="tx1"/>
              </a:solidFill>
              <a:latin typeface="Times New Roman" panose="02020603050405020304" pitchFamily="18" charset="0"/>
              <a:cs typeface="Times New Roman" panose="02020603050405020304" pitchFamily="18" charset="0"/>
            </a:endParaRPr>
          </a:p>
          <a:p>
            <a:pPr algn="just"/>
            <a:r>
              <a:rPr lang="ru-RU" sz="1600" dirty="0" smtClean="0">
                <a:solidFill>
                  <a:schemeClr val="tx1"/>
                </a:solidFill>
                <a:latin typeface="Times New Roman" panose="02020603050405020304" pitchFamily="18" charset="0"/>
                <a:cs typeface="Times New Roman" panose="02020603050405020304" pitchFamily="18" charset="0"/>
              </a:rPr>
              <a:t>2. Приказ </a:t>
            </a:r>
            <a:r>
              <a:rPr lang="ru-RU" sz="1600" dirty="0">
                <a:solidFill>
                  <a:schemeClr val="tx1"/>
                </a:solidFill>
                <a:latin typeface="Times New Roman" panose="02020603050405020304" pitchFamily="18" charset="0"/>
                <a:cs typeface="Times New Roman" panose="02020603050405020304" pitchFamily="18" charset="0"/>
              </a:rPr>
              <a:t>Минтруда России № 344н от 31 мая 2018 г. </a:t>
            </a:r>
          </a:p>
          <a:p>
            <a:pPr algn="just"/>
            <a:r>
              <a:rPr lang="ru-RU" sz="1600" dirty="0">
                <a:solidFill>
                  <a:schemeClr val="tx1"/>
                </a:solidFill>
                <a:latin typeface="Times New Roman" panose="02020603050405020304" pitchFamily="18" charset="0"/>
                <a:cs typeface="Times New Roman" panose="02020603050405020304" pitchFamily="18" charset="0"/>
              </a:rPr>
              <a:t>«Об утверждении Единого порядка расчета показателей, характеризующих общие критерии оценки качества условий оказания услуг организациями в сфере культуры, охраны здоровья, образования, социального обслуживания и федеральными учреждениями медико-социальной экспертизы</a:t>
            </a:r>
            <a:r>
              <a:rPr lang="ru-RU" sz="1600" dirty="0" smtClean="0">
                <a:solidFill>
                  <a:schemeClr val="tx1"/>
                </a:solidFill>
                <a:latin typeface="Times New Roman" panose="02020603050405020304" pitchFamily="18" charset="0"/>
                <a:cs typeface="Times New Roman" panose="02020603050405020304" pitchFamily="18" charset="0"/>
              </a:rPr>
              <a:t>»</a:t>
            </a:r>
          </a:p>
          <a:p>
            <a:pPr algn="just"/>
            <a:endParaRPr lang="ru-RU" sz="1600" dirty="0" smtClean="0">
              <a:solidFill>
                <a:schemeClr val="tx1"/>
              </a:solidFill>
              <a:latin typeface="Times New Roman" panose="02020603050405020304" pitchFamily="18" charset="0"/>
              <a:cs typeface="Times New Roman" panose="02020603050405020304" pitchFamily="18" charset="0"/>
            </a:endParaRPr>
          </a:p>
          <a:p>
            <a:pPr algn="just"/>
            <a:r>
              <a:rPr lang="ru-RU" sz="1600" dirty="0" smtClean="0">
                <a:solidFill>
                  <a:schemeClr val="tx1"/>
                </a:solidFill>
                <a:latin typeface="Times New Roman" panose="02020603050405020304" pitchFamily="18" charset="0"/>
                <a:cs typeface="Times New Roman" panose="02020603050405020304" pitchFamily="18" charset="0"/>
              </a:rPr>
              <a:t>3. Приказ </a:t>
            </a:r>
            <a:r>
              <a:rPr lang="ru-RU" sz="1600" dirty="0" err="1" smtClean="0">
                <a:solidFill>
                  <a:schemeClr val="tx1"/>
                </a:solidFill>
                <a:latin typeface="Times New Roman" panose="02020603050405020304" pitchFamily="18" charset="0"/>
                <a:cs typeface="Times New Roman" panose="02020603050405020304" pitchFamily="18" charset="0"/>
              </a:rPr>
              <a:t>Минпросвещения</a:t>
            </a:r>
            <a:r>
              <a:rPr lang="ru-RU" sz="1600" dirty="0" smtClean="0">
                <a:solidFill>
                  <a:schemeClr val="tx1"/>
                </a:solidFill>
                <a:latin typeface="Times New Roman" panose="02020603050405020304" pitchFamily="18" charset="0"/>
                <a:cs typeface="Times New Roman" panose="02020603050405020304" pitchFamily="18" charset="0"/>
              </a:rPr>
              <a:t> России от 13 марта 2019 г. «Об утверждении показателей, характеризующих общие критерии оценки качества условий осуществления образовательной деятельности организациями, осуществляющими образовательную деятельность по основным общеобразовательным программам, образовательным программам СПО, основным программам профессионального обучения, дополнительным общеобразовательным программам»</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563596" y="2500217"/>
            <a:ext cx="4884704" cy="4256183"/>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ru-RU" sz="1600" dirty="0" smtClean="0">
                <a:solidFill>
                  <a:schemeClr val="tx1"/>
                </a:solidFill>
                <a:latin typeface="Times New Roman" panose="02020603050405020304" pitchFamily="18" charset="0"/>
                <a:cs typeface="Times New Roman" panose="02020603050405020304" pitchFamily="18" charset="0"/>
              </a:rPr>
              <a:t>Федерального </a:t>
            </a:r>
            <a:r>
              <a:rPr lang="ru-RU" sz="1600" dirty="0">
                <a:solidFill>
                  <a:schemeClr val="tx1"/>
                </a:solidFill>
                <a:latin typeface="Times New Roman" panose="02020603050405020304" pitchFamily="18" charset="0"/>
                <a:cs typeface="Times New Roman" panose="02020603050405020304" pitchFamily="18" charset="0"/>
              </a:rPr>
              <a:t>закона от 29.12.2012 N </a:t>
            </a:r>
            <a:r>
              <a:rPr lang="ru-RU" sz="1600" dirty="0" smtClean="0">
                <a:solidFill>
                  <a:schemeClr val="tx1"/>
                </a:solidFill>
                <a:latin typeface="Times New Roman" panose="02020603050405020304" pitchFamily="18" charset="0"/>
                <a:cs typeface="Times New Roman" panose="02020603050405020304" pitchFamily="18" charset="0"/>
              </a:rPr>
              <a:t>273-ФЗ</a:t>
            </a:r>
          </a:p>
          <a:p>
            <a:r>
              <a:rPr lang="ru-RU" sz="1600" dirty="0" smtClean="0">
                <a:solidFill>
                  <a:schemeClr val="tx1"/>
                </a:solidFill>
                <a:latin typeface="Times New Roman" panose="02020603050405020304" pitchFamily="18" charset="0"/>
                <a:cs typeface="Times New Roman" panose="02020603050405020304" pitchFamily="18" charset="0"/>
              </a:rPr>
              <a:t>"Об </a:t>
            </a:r>
            <a:r>
              <a:rPr lang="ru-RU" sz="1600" dirty="0">
                <a:solidFill>
                  <a:schemeClr val="tx1"/>
                </a:solidFill>
                <a:latin typeface="Times New Roman" panose="02020603050405020304" pitchFamily="18" charset="0"/>
                <a:cs typeface="Times New Roman" panose="02020603050405020304" pitchFamily="18" charset="0"/>
              </a:rPr>
              <a:t>образовании в Российской </a:t>
            </a:r>
            <a:r>
              <a:rPr lang="ru-RU" sz="1600" dirty="0" smtClean="0">
                <a:solidFill>
                  <a:schemeClr val="tx1"/>
                </a:solidFill>
                <a:latin typeface="Times New Roman" panose="02020603050405020304" pitchFamily="18" charset="0"/>
                <a:cs typeface="Times New Roman" panose="02020603050405020304" pitchFamily="18" charset="0"/>
              </a:rPr>
              <a:t>Федерации«, статья 97;</a:t>
            </a:r>
          </a:p>
          <a:p>
            <a:endParaRPr lang="ru-RU" sz="1600" dirty="0" smtClean="0">
              <a:solidFill>
                <a:schemeClr val="tx1"/>
              </a:solidFill>
              <a:latin typeface="Times New Roman" panose="02020603050405020304" pitchFamily="18" charset="0"/>
              <a:cs typeface="Times New Roman" panose="02020603050405020304" pitchFamily="18" charset="0"/>
            </a:endParaRPr>
          </a:p>
          <a:p>
            <a:r>
              <a:rPr lang="ru-RU" sz="1600" dirty="0" smtClean="0">
                <a:solidFill>
                  <a:schemeClr val="tx1"/>
                </a:solidFill>
                <a:latin typeface="Times New Roman" panose="02020603050405020304" pitchFamily="18" charset="0"/>
                <a:cs typeface="Times New Roman" panose="02020603050405020304" pitchFamily="18" charset="0"/>
              </a:rPr>
              <a:t>2. Письмо </a:t>
            </a:r>
            <a:r>
              <a:rPr lang="ru-RU" sz="1600" dirty="0" err="1" smtClean="0">
                <a:solidFill>
                  <a:schemeClr val="tx1"/>
                </a:solidFill>
                <a:latin typeface="Times New Roman" panose="02020603050405020304" pitchFamily="18" charset="0"/>
                <a:cs typeface="Times New Roman" panose="02020603050405020304" pitchFamily="18" charset="0"/>
              </a:rPr>
              <a:t>Рособрнадзора</a:t>
            </a:r>
            <a:r>
              <a:rPr lang="ru-RU" sz="1600" dirty="0" smtClean="0">
                <a:solidFill>
                  <a:schemeClr val="tx1"/>
                </a:solidFill>
                <a:latin typeface="Times New Roman" panose="02020603050405020304" pitchFamily="18" charset="0"/>
                <a:cs typeface="Times New Roman" panose="02020603050405020304" pitchFamily="18" charset="0"/>
              </a:rPr>
              <a:t> от </a:t>
            </a:r>
            <a:r>
              <a:rPr lang="ru-RU" sz="1600" dirty="0">
                <a:solidFill>
                  <a:schemeClr val="tx1"/>
                </a:solidFill>
                <a:latin typeface="Times New Roman" panose="02020603050405020304" pitchFamily="18" charset="0"/>
                <a:cs typeface="Times New Roman" panose="02020603050405020304" pitchFamily="18" charset="0"/>
              </a:rPr>
              <a:t>25.02.2021 г. № 14-22 </a:t>
            </a:r>
            <a:r>
              <a:rPr lang="ru-RU" sz="1600" dirty="0" smtClean="0">
                <a:solidFill>
                  <a:schemeClr val="tx1"/>
                </a:solidFill>
              </a:rPr>
              <a:t>«</a:t>
            </a:r>
            <a:r>
              <a:rPr lang="ru-RU" sz="1600" dirty="0" smtClean="0">
                <a:solidFill>
                  <a:schemeClr val="tx1"/>
                </a:solidFill>
                <a:latin typeface="Times New Roman" panose="02020603050405020304" pitchFamily="18" charset="0"/>
                <a:cs typeface="Times New Roman" panose="02020603050405020304" pitchFamily="18" charset="0"/>
              </a:rPr>
              <a:t>О проведении всероссийских проверочных работ для обучающихся по образовательным программам среднего профессионального образования в 2021 году»</a:t>
            </a:r>
          </a:p>
          <a:p>
            <a:endParaRPr lang="ru-RU" sz="1600" dirty="0">
              <a:solidFill>
                <a:schemeClr val="tx1"/>
              </a:solidFill>
            </a:endParaRPr>
          </a:p>
          <a:p>
            <a:r>
              <a:rPr lang="ru-RU" sz="1600" dirty="0" smtClean="0">
                <a:solidFill>
                  <a:schemeClr val="tx1"/>
                </a:solidFill>
                <a:latin typeface="Times New Roman" panose="02020603050405020304" pitchFamily="18" charset="0"/>
                <a:cs typeface="Times New Roman" panose="02020603050405020304" pitchFamily="18" charset="0"/>
              </a:rPr>
              <a:t>3. Письмо </a:t>
            </a:r>
            <a:r>
              <a:rPr lang="ru-RU" sz="1600" dirty="0" err="1" smtClean="0">
                <a:solidFill>
                  <a:schemeClr val="tx1"/>
                </a:solidFill>
                <a:latin typeface="Times New Roman" panose="02020603050405020304" pitchFamily="18" charset="0"/>
                <a:cs typeface="Times New Roman" panose="02020603050405020304" pitchFamily="18" charset="0"/>
              </a:rPr>
              <a:t>Рособрнадзора</a:t>
            </a:r>
            <a:r>
              <a:rPr lang="ru-RU" sz="1600" dirty="0" smtClean="0">
                <a:solidFill>
                  <a:schemeClr val="tx1"/>
                </a:solidFill>
                <a:latin typeface="Times New Roman" panose="02020603050405020304" pitchFamily="18" charset="0"/>
                <a:cs typeface="Times New Roman" panose="02020603050405020304" pitchFamily="18" charset="0"/>
              </a:rPr>
              <a:t> от 09.08.2021 № 08-112 « О направлении информация. Порядок проведения всероссийских проверочных работ для обучающихся по образовательным программам среднего профессионального образования в 2021/2022 учебном году» </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15" name="Прямоугольник 14"/>
          <p:cNvSpPr/>
          <p:nvPr/>
        </p:nvSpPr>
        <p:spPr>
          <a:xfrm>
            <a:off x="5626100" y="1033014"/>
            <a:ext cx="6286500" cy="126233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Times New Roman" panose="02020603050405020304" pitchFamily="18" charset="0"/>
                <a:cs typeface="Times New Roman" panose="02020603050405020304" pitchFamily="18" charset="0"/>
              </a:rPr>
              <a:t>Независимая оценка качества образования (НОКО) </a:t>
            </a:r>
            <a:endParaRPr lang="ru-RU" sz="2400" dirty="0" smtClean="0">
              <a:solidFill>
                <a:schemeClr val="tx1"/>
              </a:solidFill>
              <a:latin typeface="Times New Roman" panose="02020603050405020304" pitchFamily="18" charset="0"/>
              <a:cs typeface="Times New Roman" panose="02020603050405020304" pitchFamily="18" charset="0"/>
            </a:endParaRPr>
          </a:p>
          <a:p>
            <a:pPr algn="ctr"/>
            <a:r>
              <a:rPr lang="ru-RU" sz="2400" dirty="0" smtClean="0">
                <a:solidFill>
                  <a:schemeClr val="tx1"/>
                </a:solidFill>
                <a:latin typeface="Times New Roman" panose="02020603050405020304" pitchFamily="18" charset="0"/>
                <a:cs typeface="Times New Roman" panose="02020603050405020304" pitchFamily="18" charset="0"/>
              </a:rPr>
              <a:t>15 сентября 2021 г.</a:t>
            </a:r>
            <a:endParaRPr lang="ru-RU" sz="2400" dirty="0">
              <a:solidFill>
                <a:schemeClr val="tx1"/>
              </a:solidFill>
              <a:latin typeface="Times New Roman" panose="02020603050405020304" pitchFamily="18" charset="0"/>
              <a:cs typeface="Times New Roman" panose="02020603050405020304" pitchFamily="18" charset="0"/>
            </a:endParaRPr>
          </a:p>
        </p:txBody>
      </p:sp>
      <p:cxnSp>
        <p:nvCxnSpPr>
          <p:cNvPr id="17" name="Прямая соединительная линия 16"/>
          <p:cNvCxnSpPr/>
          <p:nvPr/>
        </p:nvCxnSpPr>
        <p:spPr>
          <a:xfrm>
            <a:off x="2838091" y="828137"/>
            <a:ext cx="0" cy="20487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9652959" y="828137"/>
            <a:ext cx="0" cy="20487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589474" y="2295343"/>
            <a:ext cx="0" cy="20487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1899661" y="2311157"/>
            <a:ext cx="0" cy="20487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720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90501"/>
            <a:ext cx="10515600" cy="1092200"/>
          </a:xfrm>
        </p:spPr>
        <p:txBody>
          <a:bodyPr>
            <a:normAutofit fontScale="90000"/>
          </a:bodyPr>
          <a:lstStyle/>
          <a:p>
            <a:pPr algn="ctr"/>
            <a:r>
              <a:rPr lang="ru-RU" b="1" dirty="0">
                <a:latin typeface="Times New Roman" panose="02020603050405020304" pitchFamily="18" charset="0"/>
                <a:cs typeface="Times New Roman" panose="02020603050405020304" pitchFamily="18" charset="0"/>
              </a:rPr>
              <a:t>Всероссийские проверочные работы </a:t>
            </a:r>
            <a:r>
              <a:rPr lang="ru-RU" b="1" dirty="0" smtClean="0">
                <a:latin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cs typeface="Times New Roman" panose="02020603050405020304" pitchFamily="18" charset="0"/>
              </a:rPr>
            </a:br>
            <a:r>
              <a:rPr lang="ru-RU" b="1" dirty="0" smtClean="0">
                <a:latin typeface="Times New Roman" panose="02020603050405020304" pitchFamily="18" charset="0"/>
                <a:cs typeface="Times New Roman" panose="02020603050405020304" pitchFamily="18" charset="0"/>
              </a:rPr>
              <a:t>(</a:t>
            </a:r>
            <a:r>
              <a:rPr lang="ru-RU" b="1" dirty="0">
                <a:latin typeface="Times New Roman" panose="02020603050405020304" pitchFamily="18" charset="0"/>
                <a:cs typeface="Times New Roman" panose="02020603050405020304" pitchFamily="18" charset="0"/>
              </a:rPr>
              <a:t>ВПР</a:t>
            </a:r>
            <a:r>
              <a:rPr lang="ru-RU" b="1" dirty="0" smtClean="0">
                <a:latin typeface="Times New Roman" panose="02020603050405020304" pitchFamily="18" charset="0"/>
                <a:cs typeface="Times New Roman" panose="02020603050405020304" pitchFamily="18" charset="0"/>
              </a:rPr>
              <a:t>)</a:t>
            </a:r>
            <a:endParaRPr lang="ru-RU" b="1" dirty="0"/>
          </a:p>
        </p:txBody>
      </p:sp>
      <p:sp>
        <p:nvSpPr>
          <p:cNvPr id="3" name="Объект 2"/>
          <p:cNvSpPr>
            <a:spLocks noGrp="1"/>
          </p:cNvSpPr>
          <p:nvPr>
            <p:ph idx="1"/>
          </p:nvPr>
        </p:nvSpPr>
        <p:spPr>
          <a:xfrm>
            <a:off x="263235" y="1282700"/>
            <a:ext cx="11693237" cy="5422899"/>
          </a:xfrm>
        </p:spPr>
        <p:txBody>
          <a:bodyPr>
            <a:noAutofit/>
          </a:bodyPr>
          <a:lstStyle/>
          <a:p>
            <a:pPr marL="3771900" indent="-3771900">
              <a:spcBef>
                <a:spcPts val="0"/>
              </a:spcBef>
              <a:buNone/>
            </a:pPr>
            <a:r>
              <a:rPr lang="ru-RU" sz="2400" b="1" dirty="0" smtClean="0">
                <a:latin typeface="Times New Roman" panose="02020603050405020304" pitchFamily="18" charset="0"/>
                <a:cs typeface="Times New Roman" panose="02020603050405020304" pitchFamily="18" charset="0"/>
              </a:rPr>
              <a:t>Цель проведения работ: </a:t>
            </a:r>
            <a:r>
              <a:rPr lang="ru-RU" sz="2400" dirty="0" smtClean="0">
                <a:latin typeface="Times New Roman" panose="02020603050405020304" pitchFamily="18" charset="0"/>
                <a:cs typeface="Times New Roman" panose="02020603050405020304" pitchFamily="18" charset="0"/>
              </a:rPr>
              <a:t>Развитие единого образовательного пространства в РФ,</a:t>
            </a:r>
          </a:p>
          <a:p>
            <a:pPr marL="3771900" indent="-3771900">
              <a:spcBef>
                <a:spcPts val="0"/>
              </a:spcBef>
              <a:buNone/>
            </a:pP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совершенствование единой системы оценки качества</a:t>
            </a:r>
          </a:p>
          <a:p>
            <a:pPr marL="3771900" indent="-3771900">
              <a:spcBef>
                <a:spcPts val="0"/>
              </a:spcBef>
              <a:buNone/>
            </a:pP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образования.</a:t>
            </a:r>
          </a:p>
          <a:p>
            <a:pPr marL="3771900" indent="-3771900">
              <a:spcBef>
                <a:spcPts val="0"/>
              </a:spcBef>
              <a:buNone/>
            </a:pPr>
            <a:endParaRPr lang="ru-RU" sz="2400" b="1" dirty="0" smtClean="0">
              <a:latin typeface="Times New Roman" panose="02020603050405020304" pitchFamily="18" charset="0"/>
              <a:cs typeface="Times New Roman" panose="02020603050405020304" pitchFamily="18" charset="0"/>
            </a:endParaRPr>
          </a:p>
          <a:p>
            <a:pPr marL="3771900" indent="-3771900">
              <a:spcBef>
                <a:spcPts val="0"/>
              </a:spcBef>
              <a:buNone/>
            </a:pPr>
            <a:r>
              <a:rPr lang="ru-RU" sz="2400" b="1" dirty="0" smtClean="0">
                <a:latin typeface="Times New Roman" panose="02020603050405020304" pitchFamily="18" charset="0"/>
                <a:cs typeface="Times New Roman" panose="02020603050405020304" pitchFamily="18" charset="0"/>
              </a:rPr>
              <a:t>Период проведения:        </a:t>
            </a:r>
            <a:r>
              <a:rPr lang="ru-RU" sz="2400" b="1" dirty="0" smtClean="0">
                <a:solidFill>
                  <a:srgbClr val="FF0000"/>
                </a:solidFill>
                <a:latin typeface="Times New Roman" panose="02020603050405020304" pitchFamily="18" charset="0"/>
                <a:cs typeface="Times New Roman" panose="02020603050405020304" pitchFamily="18" charset="0"/>
              </a:rPr>
              <a:t>с 15.09.2021 г. по 20.10.2021 г.</a:t>
            </a:r>
          </a:p>
          <a:p>
            <a:pPr marL="3771900" indent="-3771900">
              <a:spcBef>
                <a:spcPts val="0"/>
              </a:spcBef>
              <a:buNone/>
            </a:pPr>
            <a:endParaRPr lang="ru-RU" sz="2400" b="1" dirty="0" smtClean="0">
              <a:latin typeface="Times New Roman" panose="02020603050405020304" pitchFamily="18" charset="0"/>
              <a:cs typeface="Times New Roman" panose="02020603050405020304" pitchFamily="18" charset="0"/>
            </a:endParaRPr>
          </a:p>
          <a:p>
            <a:pPr marL="3771900" indent="-3771900">
              <a:spcBef>
                <a:spcPts val="0"/>
              </a:spcBef>
              <a:buNone/>
            </a:pPr>
            <a:r>
              <a:rPr lang="ru-RU" sz="2400" b="1" dirty="0" smtClean="0">
                <a:latin typeface="Times New Roman" panose="02020603050405020304" pitchFamily="18" charset="0"/>
                <a:cs typeface="Times New Roman" panose="02020603050405020304" pitchFamily="18" charset="0"/>
              </a:rPr>
              <a:t>Принимают участие:       </a:t>
            </a:r>
            <a:r>
              <a:rPr lang="ru-RU" sz="2400" dirty="0" smtClean="0">
                <a:latin typeface="Times New Roman" panose="02020603050405020304" pitchFamily="18" charset="0"/>
                <a:cs typeface="Times New Roman" panose="02020603050405020304" pitchFamily="18" charset="0"/>
              </a:rPr>
              <a:t>- обучающиеся первых курсов поступившие на базе</a:t>
            </a:r>
          </a:p>
          <a:p>
            <a:pPr marL="3771900" indent="-3771900">
              <a:spcBef>
                <a:spcPts val="0"/>
              </a:spcBef>
              <a:buNone/>
            </a:pP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основного общего образования</a:t>
            </a:r>
          </a:p>
          <a:p>
            <a:pPr marL="3771900" indent="-3771900">
              <a:spcBef>
                <a:spcPts val="0"/>
              </a:spcBef>
              <a:buNone/>
            </a:pP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 обучающиеся вторых курсов завершившие в предыдущем</a:t>
            </a:r>
          </a:p>
          <a:p>
            <a:pPr marL="3771900" indent="-3771900">
              <a:spcBef>
                <a:spcPts val="0"/>
              </a:spcBef>
              <a:buNone/>
            </a:pP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году освоение общеобразовательных предметов,</a:t>
            </a:r>
          </a:p>
          <a:p>
            <a:pPr marL="3771900" indent="-3771900">
              <a:spcBef>
                <a:spcPts val="0"/>
              </a:spcBef>
              <a:buNone/>
            </a:pP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обучающиеся на базе основного общего образования.</a:t>
            </a:r>
          </a:p>
          <a:p>
            <a:pPr marL="3771900" indent="-3771900">
              <a:spcBef>
                <a:spcPts val="0"/>
              </a:spcBef>
              <a:buNone/>
            </a:pPr>
            <a:endParaRPr lang="ru-RU" sz="2400" b="1" dirty="0" smtClean="0">
              <a:latin typeface="Times New Roman" panose="02020603050405020304" pitchFamily="18" charset="0"/>
              <a:cs typeface="Times New Roman" panose="02020603050405020304" pitchFamily="18" charset="0"/>
            </a:endParaRPr>
          </a:p>
          <a:p>
            <a:pPr marL="3771900" indent="-3771900">
              <a:spcBef>
                <a:spcPts val="0"/>
              </a:spcBef>
              <a:buNone/>
            </a:pPr>
            <a:r>
              <a:rPr lang="ru-RU" sz="2400" b="1" dirty="0" smtClean="0">
                <a:latin typeface="Times New Roman" panose="02020603050405020304" pitchFamily="18" charset="0"/>
                <a:cs typeface="Times New Roman" panose="02020603050405020304" pitchFamily="18" charset="0"/>
              </a:rPr>
              <a:t>Выполняемые работы:   </a:t>
            </a:r>
            <a:r>
              <a:rPr lang="ru-RU" sz="2400" dirty="0" smtClean="0">
                <a:latin typeface="Times New Roman" panose="02020603050405020304" pitchFamily="18" charset="0"/>
                <a:cs typeface="Times New Roman" panose="02020603050405020304" pitchFamily="18" charset="0"/>
              </a:rPr>
              <a:t>- проверочная работа с оценкой </a:t>
            </a:r>
            <a:r>
              <a:rPr lang="ru-RU" sz="2400" dirty="0" err="1" smtClean="0">
                <a:latin typeface="Times New Roman" panose="02020603050405020304" pitchFamily="18" charset="0"/>
                <a:cs typeface="Times New Roman" panose="02020603050405020304" pitchFamily="18" charset="0"/>
              </a:rPr>
              <a:t>метапредметных</a:t>
            </a:r>
            <a:r>
              <a:rPr lang="ru-RU" sz="2400" dirty="0" smtClean="0">
                <a:latin typeface="Times New Roman" panose="02020603050405020304" pitchFamily="18" charset="0"/>
                <a:cs typeface="Times New Roman" panose="02020603050405020304" pitchFamily="18" charset="0"/>
              </a:rPr>
              <a:t> результатов</a:t>
            </a:r>
          </a:p>
          <a:p>
            <a:pPr marL="3771900" indent="-3771900">
              <a:spcBef>
                <a:spcPts val="0"/>
              </a:spcBef>
              <a:buNone/>
            </a:pP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обучения</a:t>
            </a:r>
          </a:p>
          <a:p>
            <a:pPr marL="3771900" indent="-3771900">
              <a:spcBef>
                <a:spcPts val="0"/>
              </a:spcBef>
              <a:buNone/>
            </a:pP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 проверочная работа по профильному учебному</a:t>
            </a:r>
          </a:p>
          <a:p>
            <a:pPr marL="3771900" indent="-3771900">
              <a:spcBef>
                <a:spcPts val="0"/>
              </a:spcBef>
              <a:buNone/>
            </a:pP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предмету (математика, информатика, физика)</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59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49903"/>
            <a:ext cx="10515600" cy="554635"/>
          </a:xfrm>
        </p:spPr>
        <p:txBody>
          <a:bodyPr>
            <a:normAutofit/>
          </a:bodyPr>
          <a:lstStyle/>
          <a:p>
            <a:pPr algn="ctr"/>
            <a:r>
              <a:rPr lang="ru-RU" sz="3200" b="1" dirty="0">
                <a:latin typeface="Times New Roman" panose="02020603050405020304" pitchFamily="18" charset="0"/>
                <a:cs typeface="Times New Roman" panose="02020603050405020304" pitchFamily="18" charset="0"/>
              </a:rPr>
              <a:t>Независимая оценка качества образования (НОКО)</a:t>
            </a:r>
          </a:p>
        </p:txBody>
      </p:sp>
      <p:sp>
        <p:nvSpPr>
          <p:cNvPr id="3" name="Объект 2"/>
          <p:cNvSpPr>
            <a:spLocks noGrp="1"/>
          </p:cNvSpPr>
          <p:nvPr>
            <p:ph idx="1"/>
          </p:nvPr>
        </p:nvSpPr>
        <p:spPr>
          <a:xfrm>
            <a:off x="209862" y="809470"/>
            <a:ext cx="11767279" cy="5666282"/>
          </a:xfrm>
        </p:spPr>
        <p:txBody>
          <a:bodyPr>
            <a:noAutofit/>
          </a:bodyPr>
          <a:lstStyle/>
          <a:p>
            <a:pPr marL="3222625" indent="-3222625" algn="just">
              <a:spcBef>
                <a:spcPts val="0"/>
              </a:spcBef>
              <a:buNone/>
            </a:pPr>
            <a:r>
              <a:rPr lang="ru-RU" sz="2400" b="1" dirty="0" smtClean="0">
                <a:latin typeface="Times New Roman" panose="02020603050405020304" pitchFamily="18" charset="0"/>
                <a:cs typeface="Times New Roman" panose="02020603050405020304" pitchFamily="18" charset="0"/>
              </a:rPr>
              <a:t>Цель проведения:    </a:t>
            </a:r>
            <a:r>
              <a:rPr lang="ru-RU" sz="2400" dirty="0">
                <a:latin typeface="Times New Roman" panose="02020603050405020304" pitchFamily="18" charset="0"/>
                <a:cs typeface="Times New Roman" panose="02020603050405020304" pitchFamily="18" charset="0"/>
              </a:rPr>
              <a:t>П</a:t>
            </a:r>
            <a:r>
              <a:rPr lang="ru-RU" sz="2400" dirty="0" smtClean="0">
                <a:latin typeface="Times New Roman" panose="02020603050405020304" pitchFamily="18" charset="0"/>
                <a:cs typeface="Times New Roman" panose="02020603050405020304" pitchFamily="18" charset="0"/>
              </a:rPr>
              <a:t>редоставление участникам отношений в сфере образования информации об уровне организации работы по реализации образовательных программ на основе общедоступной информации.</a:t>
            </a:r>
          </a:p>
          <a:p>
            <a:pPr marL="3222625" indent="-3222625" algn="just">
              <a:spcBef>
                <a:spcPts val="0"/>
              </a:spcBef>
              <a:buNone/>
            </a:pPr>
            <a:endParaRPr lang="ru-RU" sz="2400" b="1" dirty="0" smtClean="0">
              <a:latin typeface="Times New Roman" panose="02020603050405020304" pitchFamily="18" charset="0"/>
              <a:cs typeface="Times New Roman" panose="02020603050405020304" pitchFamily="18" charset="0"/>
            </a:endParaRPr>
          </a:p>
          <a:p>
            <a:pPr marL="3222625" indent="-3222625" algn="just">
              <a:spcBef>
                <a:spcPts val="0"/>
              </a:spcBef>
              <a:buNone/>
              <a:tabLst>
                <a:tab pos="2863850" algn="l"/>
              </a:tabLst>
            </a:pPr>
            <a:r>
              <a:rPr lang="ru-RU" sz="2400" b="1" dirty="0" smtClean="0">
                <a:latin typeface="Times New Roman" panose="02020603050405020304" pitchFamily="18" charset="0"/>
                <a:cs typeface="Times New Roman" panose="02020603050405020304" pitchFamily="18" charset="0"/>
              </a:rPr>
              <a:t>Подлежат проверке: </a:t>
            </a:r>
            <a:r>
              <a:rPr lang="ru-RU" sz="2400" dirty="0">
                <a:latin typeface="Times New Roman" panose="02020603050405020304" pitchFamily="18" charset="0"/>
                <a:cs typeface="Times New Roman" panose="02020603050405020304" pitchFamily="18" charset="0"/>
              </a:rPr>
              <a:t>В</a:t>
            </a:r>
            <a:r>
              <a:rPr lang="ru-RU" sz="2400" dirty="0" smtClean="0">
                <a:latin typeface="Times New Roman" panose="02020603050405020304" pitchFamily="18" charset="0"/>
                <a:cs typeface="Times New Roman" panose="02020603050405020304" pitchFamily="18" charset="0"/>
              </a:rPr>
              <a:t>се образовательные организации (не чаще одного раза в год и не реже одного</a:t>
            </a: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раза в три года в отношении одной и той же организации), кроме</a:t>
            </a: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образовательных организаций созданных в уголовно-исполнительной системе и</a:t>
            </a: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находящихся в ведении Генеральной прокуратуры РФ, Следственного комитета</a:t>
            </a: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РФ, Службы внешней разведки РФ, федеральных органов исполнительной</a:t>
            </a: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власти в области обеспечения безопасности, гражданской обороны.</a:t>
            </a:r>
          </a:p>
          <a:p>
            <a:pPr marL="3222625" indent="-3222625" algn="just">
              <a:spcBef>
                <a:spcPts val="0"/>
              </a:spcBef>
              <a:buNone/>
              <a:tabLst>
                <a:tab pos="2863850" algn="l"/>
              </a:tabLst>
            </a:pPr>
            <a:endParaRPr lang="en-US" sz="2400" b="1" dirty="0" smtClean="0">
              <a:latin typeface="Times New Roman" panose="02020603050405020304" pitchFamily="18" charset="0"/>
              <a:cs typeface="Times New Roman" panose="02020603050405020304" pitchFamily="18" charset="0"/>
            </a:endParaRPr>
          </a:p>
          <a:p>
            <a:pPr marL="3222625" indent="-3222625" algn="just">
              <a:spcBef>
                <a:spcPts val="0"/>
              </a:spcBef>
              <a:buNone/>
              <a:tabLst>
                <a:tab pos="2863850" algn="l"/>
              </a:tabLst>
            </a:pPr>
            <a:r>
              <a:rPr lang="ru-RU" sz="2400" b="1" dirty="0" smtClean="0">
                <a:latin typeface="Times New Roman" panose="02020603050405020304" pitchFamily="18" charset="0"/>
                <a:cs typeface="Times New Roman" panose="02020603050405020304" pitchFamily="18" charset="0"/>
              </a:rPr>
              <a:t>Результаты проверки: </a:t>
            </a:r>
            <a:r>
              <a:rPr lang="ru-RU" sz="2400" dirty="0" smtClean="0">
                <a:latin typeface="Times New Roman" panose="02020603050405020304" pitchFamily="18" charset="0"/>
                <a:cs typeface="Times New Roman" panose="02020603050405020304" pitchFamily="18" charset="0"/>
              </a:rPr>
              <a:t>Результаты проверки размещаются на сайте </a:t>
            </a:r>
            <a:r>
              <a:rPr lang="ru-RU" sz="2400" dirty="0" err="1" smtClean="0">
                <a:latin typeface="Times New Roman" panose="02020603050405020304" pitchFamily="18" charset="0"/>
                <a:cs typeface="Times New Roman" panose="02020603050405020304" pitchFamily="18" charset="0"/>
              </a:rPr>
              <a:t>Минпросвещения</a:t>
            </a:r>
            <a:r>
              <a:rPr lang="ru-RU" sz="2400" dirty="0" smtClean="0">
                <a:latin typeface="Times New Roman" panose="02020603050405020304" pitchFamily="18" charset="0"/>
                <a:cs typeface="Times New Roman" panose="02020603050405020304" pitchFamily="18" charset="0"/>
              </a:rPr>
              <a:t> России – </a:t>
            </a:r>
            <a:r>
              <a:rPr lang="en-US" sz="2400" dirty="0" smtClean="0">
                <a:latin typeface="Times New Roman" panose="02020603050405020304" pitchFamily="18" charset="0"/>
                <a:cs typeface="Times New Roman" panose="02020603050405020304" pitchFamily="18" charset="0"/>
              </a:rPr>
              <a:t>bus.gov.ru</a:t>
            </a:r>
            <a:endParaRPr lang="ru-RU"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0746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19528" y="404734"/>
            <a:ext cx="10634272" cy="6130977"/>
          </a:xfrm>
        </p:spPr>
        <p:txBody>
          <a:bodyPr>
            <a:normAutofit/>
          </a:bodyPr>
          <a:lstStyle/>
          <a:p>
            <a:pPr marL="0" indent="0" algn="ctr">
              <a:buNone/>
            </a:pPr>
            <a:r>
              <a:rPr lang="ru-RU" sz="2400" b="1" dirty="0" smtClean="0">
                <a:latin typeface="Times New Roman" panose="02020603050405020304" pitchFamily="18" charset="0"/>
                <a:cs typeface="Times New Roman" panose="02020603050405020304" pitchFamily="18" charset="0"/>
              </a:rPr>
              <a:t>Показатели, характеризующие общие критерии оценки качества условий осуществления образовательной деятельности организациями.</a:t>
            </a:r>
          </a:p>
          <a:p>
            <a:pPr marL="0" indent="0" algn="ctr">
              <a:buNone/>
            </a:pPr>
            <a:endParaRPr lang="ru-RU" sz="2400" b="1" dirty="0" smtClean="0">
              <a:latin typeface="Times New Roman" panose="02020603050405020304" pitchFamily="18" charset="0"/>
              <a:cs typeface="Times New Roman" panose="02020603050405020304" pitchFamily="18" charset="0"/>
            </a:endParaRPr>
          </a:p>
          <a:p>
            <a:pPr marL="636588" indent="-457200" algn="just">
              <a:spcBef>
                <a:spcPts val="0"/>
              </a:spcBef>
              <a:buAutoNum type="arabicPeriod"/>
            </a:pPr>
            <a:r>
              <a:rPr lang="ru-RU" sz="2400" dirty="0" smtClean="0">
                <a:latin typeface="Times New Roman" panose="02020603050405020304" pitchFamily="18" charset="0"/>
                <a:cs typeface="Times New Roman" panose="02020603050405020304" pitchFamily="18" charset="0"/>
              </a:rPr>
              <a:t>Показатели характеризующие открытость и доступность информации об организации, осуществляющей образовательную деятельность.</a:t>
            </a:r>
          </a:p>
          <a:p>
            <a:pPr marL="179388" indent="0" algn="just">
              <a:spcBef>
                <a:spcPts val="0"/>
              </a:spcBef>
              <a:buNone/>
            </a:pPr>
            <a:endParaRPr lang="ru-RU" sz="2400" dirty="0" smtClean="0">
              <a:latin typeface="Times New Roman" panose="02020603050405020304" pitchFamily="18" charset="0"/>
              <a:cs typeface="Times New Roman" panose="02020603050405020304" pitchFamily="18" charset="0"/>
            </a:endParaRPr>
          </a:p>
          <a:p>
            <a:pPr marL="179388" indent="0" algn="just">
              <a:spcBef>
                <a:spcPts val="0"/>
              </a:spcBef>
              <a:buNone/>
            </a:pPr>
            <a:r>
              <a:rPr lang="ru-RU" sz="2400" dirty="0" smtClean="0">
                <a:latin typeface="Times New Roman" panose="02020603050405020304" pitchFamily="18" charset="0"/>
                <a:cs typeface="Times New Roman" panose="02020603050405020304" pitchFamily="18" charset="0"/>
              </a:rPr>
              <a:t>2. Показатели, характеризующие комфортность условий, в которых осуществляется образовательная деятельность.</a:t>
            </a:r>
          </a:p>
          <a:p>
            <a:pPr marL="179388" indent="0" algn="just">
              <a:spcBef>
                <a:spcPts val="0"/>
              </a:spcBef>
              <a:buNone/>
            </a:pPr>
            <a:endParaRPr lang="ru-RU" sz="2400" dirty="0" smtClean="0">
              <a:latin typeface="Times New Roman" panose="02020603050405020304" pitchFamily="18" charset="0"/>
              <a:cs typeface="Times New Roman" panose="02020603050405020304" pitchFamily="18" charset="0"/>
            </a:endParaRPr>
          </a:p>
          <a:p>
            <a:pPr marL="179388" indent="0" algn="just">
              <a:spcBef>
                <a:spcPts val="0"/>
              </a:spcBef>
              <a:buNone/>
            </a:pPr>
            <a:r>
              <a:rPr lang="ru-RU" sz="2400" dirty="0" smtClean="0">
                <a:latin typeface="Times New Roman" panose="02020603050405020304" pitchFamily="18" charset="0"/>
                <a:cs typeface="Times New Roman" panose="02020603050405020304" pitchFamily="18" charset="0"/>
              </a:rPr>
              <a:t>3. Показатели, характеризующие доступность образовательной деятельности для инвалидов.</a:t>
            </a:r>
          </a:p>
          <a:p>
            <a:pPr marL="179388" indent="0" algn="just">
              <a:spcBef>
                <a:spcPts val="0"/>
              </a:spcBef>
              <a:buNone/>
            </a:pPr>
            <a:endParaRPr lang="ru-RU" sz="2400" dirty="0" smtClean="0">
              <a:latin typeface="Times New Roman" panose="02020603050405020304" pitchFamily="18" charset="0"/>
              <a:cs typeface="Times New Roman" panose="02020603050405020304" pitchFamily="18" charset="0"/>
            </a:endParaRPr>
          </a:p>
          <a:p>
            <a:pPr marL="179388" indent="0" algn="just">
              <a:spcBef>
                <a:spcPts val="0"/>
              </a:spcBef>
              <a:buNone/>
            </a:pPr>
            <a:r>
              <a:rPr lang="ru-RU" sz="2400" dirty="0" smtClean="0">
                <a:latin typeface="Times New Roman" panose="02020603050405020304" pitchFamily="18" charset="0"/>
                <a:cs typeface="Times New Roman" panose="02020603050405020304" pitchFamily="18" charset="0"/>
              </a:rPr>
              <a:t>4. Показатели, характеризующие доброжелательность, вежливость работников в организации.</a:t>
            </a:r>
          </a:p>
          <a:p>
            <a:pPr marL="179388" indent="0" algn="just">
              <a:spcBef>
                <a:spcPts val="0"/>
              </a:spcBef>
              <a:buNone/>
            </a:pPr>
            <a:endParaRPr lang="ru-RU" sz="2400" dirty="0" smtClean="0">
              <a:latin typeface="Times New Roman" panose="02020603050405020304" pitchFamily="18" charset="0"/>
              <a:cs typeface="Times New Roman" panose="02020603050405020304" pitchFamily="18" charset="0"/>
            </a:endParaRPr>
          </a:p>
          <a:p>
            <a:pPr marL="179388" indent="0" algn="just">
              <a:spcBef>
                <a:spcPts val="0"/>
              </a:spcBef>
              <a:buNone/>
            </a:pPr>
            <a:r>
              <a:rPr lang="ru-RU" sz="2400" dirty="0" smtClean="0">
                <a:latin typeface="Times New Roman" panose="02020603050405020304" pitchFamily="18" charset="0"/>
                <a:cs typeface="Times New Roman" panose="02020603050405020304" pitchFamily="18" charset="0"/>
              </a:rPr>
              <a:t>5. Показатели, характеризующие удовлетворенность условиями осуществления образовательной деятельности организации.</a:t>
            </a:r>
          </a:p>
          <a:p>
            <a:pPr marL="0" indent="0">
              <a:buNone/>
            </a:pPr>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5918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34912"/>
            <a:ext cx="10515600" cy="614596"/>
          </a:xfrm>
        </p:spPr>
        <p:txBody>
          <a:bodyPr>
            <a:normAutofit fontScale="90000"/>
          </a:bodyPr>
          <a:lstStyle/>
          <a:p>
            <a:pPr algn="ctr"/>
            <a:r>
              <a:rPr lang="ru-RU" b="1" dirty="0" smtClean="0">
                <a:solidFill>
                  <a:srgbClr val="FF0000"/>
                </a:solidFill>
                <a:latin typeface="Times New Roman" panose="02020603050405020304" pitchFamily="18" charset="0"/>
                <a:cs typeface="Times New Roman" panose="02020603050405020304" pitchFamily="18" charset="0"/>
              </a:rPr>
              <a:t>К первому сентября</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84813" y="749508"/>
            <a:ext cx="11677338" cy="5966085"/>
          </a:xfrm>
        </p:spPr>
        <p:txBody>
          <a:bodyPr>
            <a:normAutofit/>
          </a:bodyPr>
          <a:lstStyle/>
          <a:p>
            <a:pPr marL="514350" indent="-514350">
              <a:buAutoNum type="arabicPeriod"/>
            </a:pPr>
            <a:r>
              <a:rPr lang="ru-RU" sz="2400" dirty="0" smtClean="0">
                <a:latin typeface="Times New Roman" panose="02020603050405020304" pitchFamily="18" charset="0"/>
                <a:cs typeface="Times New Roman" panose="02020603050405020304" pitchFamily="18" charset="0"/>
              </a:rPr>
              <a:t>Оформить стенды в аудиториях в соответствии с преподаваемой дисциплиной</a:t>
            </a:r>
            <a:r>
              <a:rPr lang="ru-RU" sz="2400" dirty="0">
                <a:latin typeface="Times New Roman" panose="02020603050405020304" pitchFamily="18" charset="0"/>
                <a:cs typeface="Times New Roman" panose="02020603050405020304" pitchFamily="18" charset="0"/>
              </a:rPr>
              <a:t>.</a:t>
            </a:r>
            <a:endParaRPr lang="ru-RU" sz="2400" dirty="0" smtClean="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r>
              <a:rPr lang="ru-RU" sz="2400" dirty="0">
                <a:latin typeface="Times New Roman" panose="02020603050405020304" pitchFamily="18" charset="0"/>
                <a:cs typeface="Times New Roman" panose="02020603050405020304" pitchFamily="18" charset="0"/>
              </a:rPr>
              <a:t>Сдать на диске в методический кабинет УМК дисциплин разработанных для образовательных программ 2021 года поступления.</a:t>
            </a:r>
          </a:p>
          <a:p>
            <a:pPr marL="514350" indent="-514350">
              <a:buFont typeface="Arial" panose="020B0604020202020204" pitchFamily="34" charset="0"/>
              <a:buAutoNum type="arabicPeriod"/>
            </a:pPr>
            <a:r>
              <a:rPr lang="ru-RU" sz="2400" dirty="0">
                <a:latin typeface="Times New Roman" panose="02020603050405020304" pitchFamily="18" charset="0"/>
                <a:cs typeface="Times New Roman" panose="02020603050405020304" pitchFamily="18" charset="0"/>
              </a:rPr>
              <a:t>Внести разработанные программы </a:t>
            </a:r>
            <a:r>
              <a:rPr lang="ru-RU" sz="2400" dirty="0" smtClean="0">
                <a:latin typeface="Times New Roman" panose="02020603050405020304" pitchFamily="18" charset="0"/>
                <a:cs typeface="Times New Roman" panose="02020603050405020304" pitchFamily="18" charset="0"/>
              </a:rPr>
              <a:t>2018, 2019, 2020, 2021 годов </a:t>
            </a:r>
            <a:r>
              <a:rPr lang="ru-RU" sz="2400" dirty="0">
                <a:latin typeface="Times New Roman" panose="02020603050405020304" pitchFamily="18" charset="0"/>
                <a:cs typeface="Times New Roman" panose="02020603050405020304" pitchFamily="18" charset="0"/>
              </a:rPr>
              <a:t>поступления </a:t>
            </a:r>
            <a:endParaRPr lang="ru-RU" sz="2400" dirty="0" smtClean="0">
              <a:latin typeface="Times New Roman" panose="02020603050405020304" pitchFamily="18" charset="0"/>
              <a:cs typeface="Times New Roman" panose="02020603050405020304" pitchFamily="18" charset="0"/>
            </a:endParaRPr>
          </a:p>
          <a:p>
            <a:pPr marL="0" indent="534988">
              <a:buNone/>
            </a:pPr>
            <a:r>
              <a:rPr lang="ru-RU" sz="2400" dirty="0" smtClean="0">
                <a:latin typeface="Times New Roman" panose="02020603050405020304" pitchFamily="18" charset="0"/>
                <a:cs typeface="Times New Roman" panose="02020603050405020304" pitchFamily="18" charset="0"/>
              </a:rPr>
              <a:t>в </a:t>
            </a:r>
            <a:r>
              <a:rPr lang="ru-RU" sz="2400" dirty="0" smtClean="0">
                <a:latin typeface="Times New Roman" panose="02020603050405020304" pitchFamily="18" charset="0"/>
                <a:cs typeface="Times New Roman" panose="02020603050405020304" pitchFamily="18" charset="0"/>
              </a:rPr>
              <a:t>КАС (до 10 сентября 2021г.).</a:t>
            </a:r>
            <a:endParaRPr lang="ru-RU" sz="2400" dirty="0">
              <a:latin typeface="Times New Roman" panose="02020603050405020304" pitchFamily="18" charset="0"/>
              <a:cs typeface="Times New Roman" panose="02020603050405020304" pitchFamily="18" charset="0"/>
            </a:endParaRPr>
          </a:p>
          <a:p>
            <a:pPr marL="0" indent="0">
              <a:buNone/>
            </a:pPr>
            <a:r>
              <a:rPr lang="ru-RU" sz="2400" dirty="0" smtClean="0">
                <a:latin typeface="Times New Roman" panose="02020603050405020304" pitchFamily="18" charset="0"/>
                <a:cs typeface="Times New Roman" panose="02020603050405020304" pitchFamily="18" charset="0"/>
              </a:rPr>
              <a:t>4. Подготовить </a:t>
            </a:r>
            <a:r>
              <a:rPr lang="ru-RU" sz="2400" dirty="0" smtClean="0">
                <a:latin typeface="Times New Roman" panose="02020603050405020304" pitchFamily="18" charset="0"/>
                <a:cs typeface="Times New Roman" panose="02020603050405020304" pitchFamily="18" charset="0"/>
              </a:rPr>
              <a:t>учебно-методическую документацию по читаемым дисциплинам </a:t>
            </a:r>
          </a:p>
          <a:p>
            <a:pPr marL="449263" indent="0">
              <a:buNone/>
            </a:pPr>
            <a:r>
              <a:rPr lang="ru-RU" sz="2400" dirty="0" smtClean="0">
                <a:latin typeface="Times New Roman" panose="02020603050405020304" pitchFamily="18" charset="0"/>
                <a:cs typeface="Times New Roman" panose="02020603050405020304" pitchFamily="18" charset="0"/>
              </a:rPr>
              <a:t>(в соответствии с годом поступления обучающихся):</a:t>
            </a:r>
          </a:p>
          <a:p>
            <a:pPr marL="900113"/>
            <a:r>
              <a:rPr lang="ru-RU" sz="2400" dirty="0" smtClean="0">
                <a:latin typeface="Times New Roman" panose="02020603050405020304" pitchFamily="18" charset="0"/>
                <a:cs typeface="Times New Roman" panose="02020603050405020304" pitchFamily="18" charset="0"/>
              </a:rPr>
              <a:t>Учебно-методический комплекс дисциплины (УМК) в соответствии с требованиями Положения утвержденного распоряжением директора КМПО от 02 февраля 2021 г. № 21 (в электронном виде);</a:t>
            </a:r>
          </a:p>
          <a:p>
            <a:pPr marL="900113"/>
            <a:r>
              <a:rPr lang="ru-RU" sz="2400" dirty="0" smtClean="0">
                <a:latin typeface="Times New Roman" panose="02020603050405020304" pitchFamily="18" charset="0"/>
                <a:cs typeface="Times New Roman" panose="02020603050405020304" pitchFamily="18" charset="0"/>
              </a:rPr>
              <a:t>Рабочая программа дисциплины и контрольно-оценочные средства дисциплины (в электронном виде);</a:t>
            </a:r>
          </a:p>
          <a:p>
            <a:pPr marL="900113"/>
            <a:r>
              <a:rPr lang="ru-RU" sz="2400" dirty="0" smtClean="0">
                <a:latin typeface="Times New Roman" panose="02020603050405020304" pitchFamily="18" charset="0"/>
                <a:cs typeface="Times New Roman" panose="02020603050405020304" pitchFamily="18" charset="0"/>
              </a:rPr>
              <a:t>Календарно-тематические планы дисциплин в соответствии с учебной нагрузкой (утвержденные, в распечатанном виде).</a:t>
            </a:r>
          </a:p>
        </p:txBody>
      </p:sp>
    </p:spTree>
    <p:extLst>
      <p:ext uri="{BB962C8B-B14F-4D97-AF65-F5344CB8AC3E}">
        <p14:creationId xmlns:p14="http://schemas.microsoft.com/office/powerpoint/2010/main" val="312137863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Документ" ma:contentTypeID="0x010100775F18818B7169429A2439704A9F34A9" ma:contentTypeVersion="0" ma:contentTypeDescription="Создание документа." ma:contentTypeScope="" ma:versionID="4f1ae5c65932653088e04ab09750e004">
  <xsd:schema xmlns:xsd="http://www.w3.org/2001/XMLSchema" xmlns:xs="http://www.w3.org/2001/XMLSchema" xmlns:p="http://schemas.microsoft.com/office/2006/metadata/properties" targetNamespace="http://schemas.microsoft.com/office/2006/metadata/properties" ma:root="true" ma:fieldsID="f8bd54b37edd52588e287ef4365769f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D2C1D6-805D-4C5D-A913-F321F620C81C}">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D6A865F3-F6D4-46EE-A3F0-ADD4D042238A}">
  <ds:schemaRefs>
    <ds:schemaRef ds:uri="http://schemas.microsoft.com/sharepoint/v3/contenttype/forms"/>
  </ds:schemaRefs>
</ds:datastoreItem>
</file>

<file path=customXml/itemProps3.xml><?xml version="1.0" encoding="utf-8"?>
<ds:datastoreItem xmlns:ds="http://schemas.openxmlformats.org/officeDocument/2006/customXml" ds:itemID="{C9366EFA-D990-44C9-BEBC-6FFD9A9D2E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479</TotalTime>
  <Words>670</Words>
  <Application>Microsoft Office PowerPoint</Application>
  <PresentationFormat>Широкоэкранный</PresentationFormat>
  <Paragraphs>67</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Calibri Light</vt:lpstr>
      <vt:lpstr>Times New Roman</vt:lpstr>
      <vt:lpstr>Тема Office</vt:lpstr>
      <vt:lpstr>Информация  о проведении всероссийских проверочных работ для обучающихся СПО  и независимой оценке качества образования</vt:lpstr>
      <vt:lpstr>Презентация PowerPoint</vt:lpstr>
      <vt:lpstr>Всероссийские проверочные работы  (ВПР)</vt:lpstr>
      <vt:lpstr>Независимая оценка качества образования (НОКО)</vt:lpstr>
      <vt:lpstr>Презентация PowerPoint</vt:lpstr>
      <vt:lpstr>К первому сентября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Учебно-методическое обеспечение деятельности преподавателя</dc:title>
  <dc:creator>Трифонова Марина Михайловна</dc:creator>
  <cp:lastModifiedBy>Трифонова Марина Михайловна</cp:lastModifiedBy>
  <cp:revision>40</cp:revision>
  <cp:lastPrinted>2019-08-26T05:50:45Z</cp:lastPrinted>
  <dcterms:created xsi:type="dcterms:W3CDTF">2019-08-21T09:38:01Z</dcterms:created>
  <dcterms:modified xsi:type="dcterms:W3CDTF">2021-08-26T05:27:27Z</dcterms:modified>
</cp:coreProperties>
</file>